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handoutMasterIdLst>
    <p:handoutMasterId r:id="rId12"/>
  </p:handoutMasterIdLst>
  <p:sldIdLst>
    <p:sldId id="267" r:id="rId2"/>
    <p:sldId id="268" r:id="rId3"/>
    <p:sldId id="269" r:id="rId4"/>
    <p:sldId id="270" r:id="rId5"/>
    <p:sldId id="271" r:id="rId6"/>
    <p:sldId id="273" r:id="rId7"/>
    <p:sldId id="274" r:id="rId8"/>
    <p:sldId id="275" r:id="rId9"/>
    <p:sldId id="264" r:id="rId10"/>
  </p:sldIdLst>
  <p:sldSz cx="9906000" cy="6858000" type="A4"/>
  <p:notesSz cx="6735763" cy="98663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初回申請用" id="{92303DCD-5D4D-48D3-AB54-D0DDB8DA7622}">
          <p14:sldIdLst>
            <p14:sldId id="267"/>
            <p14:sldId id="268"/>
            <p14:sldId id="269"/>
            <p14:sldId id="270"/>
            <p14:sldId id="271"/>
            <p14:sldId id="273"/>
            <p14:sldId id="274"/>
            <p14:sldId id="275"/>
            <p14:sldId id="264"/>
          </p14:sldIdLst>
        </p14:section>
      </p14:sectionLst>
    </p:ex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ext>
    <p:ext uri="http://customooxmlschemas.google.com/"/>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F0F748-7AA5-4B90-91AD-3F4FFDBD375E}">
  <a:tblStyle styleId="{69F0F748-7AA5-4B90-91AD-3F4FFDBD375E}" styleName="Table_0">
    <a:wholeTbl>
      <a:tcTxStyle b="off" i="off">
        <a:font>
          <a:latin typeface="游ゴシック"/>
          <a:ea typeface="游ゴシック"/>
          <a:cs typeface="游ゴシック"/>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游ゴシック"/>
          <a:ea typeface="游ゴシック"/>
          <a:cs typeface="游ゴシック"/>
        </a:font>
        <a:schemeClr val="lt1"/>
      </a:tcTxStyle>
      <a:tcStyle>
        <a:tcBdr/>
        <a:fill>
          <a:solidFill>
            <a:schemeClr val="accent1"/>
          </a:solidFill>
        </a:fill>
      </a:tcStyle>
    </a:lastCol>
    <a:firstCol>
      <a:tcTxStyle b="on" i="off">
        <a:font>
          <a:latin typeface="游ゴシック"/>
          <a:ea typeface="游ゴシック"/>
          <a:cs typeface="游ゴシック"/>
        </a:font>
        <a:schemeClr val="lt1"/>
      </a:tcTxStyle>
      <a:tcStyle>
        <a:tcBdr/>
        <a:fill>
          <a:solidFill>
            <a:schemeClr val="accent1"/>
          </a:solidFill>
        </a:fill>
      </a:tcStyle>
    </a:firstCol>
    <a:lastRow>
      <a:tcTxStyle b="on" i="off">
        <a:font>
          <a:latin typeface="游ゴシック"/>
          <a:ea typeface="游ゴシック"/>
          <a:cs typeface="游ゴシック"/>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游ゴシック"/>
          <a:ea typeface="游ゴシック"/>
          <a:cs typeface="游ゴシック"/>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38" autoAdjust="0"/>
    <p:restoredTop sz="94280" autoAdjust="0"/>
  </p:normalViewPr>
  <p:slideViewPr>
    <p:cSldViewPr snapToGrid="0">
      <p:cViewPr varScale="1">
        <p:scale>
          <a:sx n="63" d="100"/>
          <a:sy n="63" d="100"/>
        </p:scale>
        <p:origin x="1372" y="56"/>
      </p:cViewPr>
      <p:guideLst>
        <p:guide orient="horz" pos="2160"/>
        <p:guide pos="3120"/>
      </p:guideLst>
    </p:cSldViewPr>
  </p:slideViewPr>
  <p:notesTextViewPr>
    <p:cViewPr>
      <p:scale>
        <a:sx n="66" d="100"/>
        <a:sy n="66" d="100"/>
      </p:scale>
      <p:origin x="0" y="0"/>
    </p:cViewPr>
  </p:notesTextViewPr>
  <p:notesViewPr>
    <p:cSldViewPr snapToGrid="0">
      <p:cViewPr varScale="1">
        <p:scale>
          <a:sx n="44" d="100"/>
          <a:sy n="44" d="100"/>
        </p:scale>
        <p:origin x="2860"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CDB6B04F-C701-88F4-5459-5C2E07F56E22}"/>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9CAF0B27-1317-8A95-58A3-B01EE0B9EC55}"/>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88159DDF-B640-4A5B-99D4-A83E79F2567D}" type="datetimeFigureOut">
              <a:rPr kumimoji="1" lang="ja-JP" altLang="en-US" smtClean="0"/>
              <a:t>2026/10/15</a:t>
            </a:fld>
            <a:endParaRPr kumimoji="1" lang="ja-JP" altLang="en-US"/>
          </a:p>
        </p:txBody>
      </p:sp>
      <p:sp>
        <p:nvSpPr>
          <p:cNvPr id="4" name="フッター プレースホルダー 3">
            <a:extLst>
              <a:ext uri="{FF2B5EF4-FFF2-40B4-BE49-F238E27FC236}">
                <a16:creationId xmlns:a16="http://schemas.microsoft.com/office/drawing/2014/main" id="{CDB07F49-EDC4-FD32-A574-02FA0A586B9C}"/>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2AD8B6D-B3A6-5291-0785-13BC69B88B29}"/>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6BE7ED97-70D6-4CA0-AC76-0576DA708391}" type="slidenum">
              <a:rPr kumimoji="1" lang="ja-JP" altLang="en-US" smtClean="0"/>
              <a:t>‹#›</a:t>
            </a:fld>
            <a:endParaRPr kumimoji="1" lang="ja-JP" altLang="en-US"/>
          </a:p>
        </p:txBody>
      </p:sp>
    </p:spTree>
    <p:extLst>
      <p:ext uri="{BB962C8B-B14F-4D97-AF65-F5344CB8AC3E}">
        <p14:creationId xmlns:p14="http://schemas.microsoft.com/office/powerpoint/2010/main" val="3155513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100" name="Google Shape;3;n"/>
          <p:cNvSpPr txBox="1">
            <a:spLocks noGrp="1"/>
          </p:cNvSpPr>
          <p:nvPr>
            <p:ph type="hdr" idx="2"/>
          </p:nvPr>
        </p:nvSpPr>
        <p:spPr>
          <a:xfrm>
            <a:off x="2" y="2"/>
            <a:ext cx="2919413" cy="493713"/>
          </a:xfrm>
          <a:prstGeom prst="rect">
            <a:avLst/>
          </a:prstGeom>
          <a:noFill/>
          <a:ln>
            <a:noFill/>
          </a:ln>
        </p:spPr>
        <p:txBody>
          <a:bodyPr spcFirstLastPara="1" wrap="square" lIns="91400" tIns="45700" rIns="91400"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1" name="Google Shape;4;n"/>
          <p:cNvSpPr txBox="1">
            <a:spLocks noGrp="1"/>
          </p:cNvSpPr>
          <p:nvPr>
            <p:ph type="dt" idx="10"/>
          </p:nvPr>
        </p:nvSpPr>
        <p:spPr>
          <a:xfrm>
            <a:off x="3814763" y="2"/>
            <a:ext cx="2919412" cy="493713"/>
          </a:xfrm>
          <a:prstGeom prst="rect">
            <a:avLst/>
          </a:prstGeom>
          <a:noFill/>
          <a:ln>
            <a:noFill/>
          </a:ln>
        </p:spPr>
        <p:txBody>
          <a:bodyPr spcFirstLastPara="1" wrap="square" lIns="91400" tIns="45700" rIns="91400"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2" name="Google Shape;5;n"/>
          <p:cNvSpPr>
            <a:spLocks noGrp="1" noRot="1" noChangeAspect="1"/>
          </p:cNvSpPr>
          <p:nvPr>
            <p:ph type="sldImg" idx="3"/>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03" name="Google Shape;6;n"/>
          <p:cNvSpPr txBox="1">
            <a:spLocks noGrp="1"/>
          </p:cNvSpPr>
          <p:nvPr>
            <p:ph type="body" idx="1"/>
          </p:nvPr>
        </p:nvSpPr>
        <p:spPr>
          <a:xfrm>
            <a:off x="673102" y="4686300"/>
            <a:ext cx="5389563" cy="4440238"/>
          </a:xfrm>
          <a:prstGeom prst="rect">
            <a:avLst/>
          </a:prstGeom>
          <a:noFill/>
          <a:ln>
            <a:noFill/>
          </a:ln>
        </p:spPr>
        <p:txBody>
          <a:bodyPr spcFirstLastPara="1" wrap="square" lIns="91400" tIns="45700" rIns="91400" bIns="45700" anchor="t" anchorCtr="0">
            <a:noAutofit/>
          </a:bodyPr>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1104" name="Google Shape;7;n"/>
          <p:cNvSpPr txBox="1">
            <a:spLocks noGrp="1"/>
          </p:cNvSpPr>
          <p:nvPr>
            <p:ph type="ftr" idx="11"/>
          </p:nvPr>
        </p:nvSpPr>
        <p:spPr>
          <a:xfrm>
            <a:off x="2" y="9371013"/>
            <a:ext cx="2919413" cy="493712"/>
          </a:xfrm>
          <a:prstGeom prst="rect">
            <a:avLst/>
          </a:prstGeom>
          <a:noFill/>
          <a:ln>
            <a:noFill/>
          </a:ln>
        </p:spPr>
        <p:txBody>
          <a:bodyPr spcFirstLastPara="1" wrap="square" lIns="91400" tIns="45700" rIns="91400"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5" name="Google Shape;8;n"/>
          <p:cNvSpPr txBox="1">
            <a:spLocks noGrp="1"/>
          </p:cNvSpPr>
          <p:nvPr>
            <p:ph type="sldNum" idx="12"/>
          </p:nvPr>
        </p:nvSpPr>
        <p:spPr>
          <a:xfrm>
            <a:off x="3814763" y="9371013"/>
            <a:ext cx="2919412" cy="493712"/>
          </a:xfrm>
          <a:prstGeom prst="rect">
            <a:avLst/>
          </a:prstGeom>
          <a:noFill/>
          <a:ln>
            <a:noFill/>
          </a:ln>
        </p:spPr>
        <p:txBody>
          <a:bodyPr spcFirstLastPara="1" wrap="square" lIns="91400" tIns="45700" rIns="91400" bIns="45700" anchor="b" anchorCtr="0">
            <a:noAutofit/>
          </a:bodyPr>
          <a:lstStyle/>
          <a:p>
            <a:pPr marL="0" marR="0" lvl="0" indent="0" algn="r" rtl="0">
              <a:spcBef>
                <a:spcPts val="0"/>
              </a:spcBef>
              <a:spcAft>
                <a:spcPts val="0"/>
              </a:spcAft>
              <a:buNone/>
            </a:pPr>
            <a:fld id="{00000000-1234-1234-1234-123412341234}" type="slidenum">
              <a:rPr lang="ja-JP"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65391852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5" name="Google Shape;85;p1:notes"/>
          <p:cNvSpPr txBox="1">
            <a:spLocks noGrp="1"/>
          </p:cNvSpPr>
          <p:nvPr>
            <p:ph type="body" idx="1"/>
          </p:nvPr>
        </p:nvSpPr>
        <p:spPr>
          <a:xfrm>
            <a:off x="673102" y="4686300"/>
            <a:ext cx="5389563" cy="4440238"/>
          </a:xfrm>
          <a:prstGeom prst="rect">
            <a:avLst/>
          </a:prstGeom>
        </p:spPr>
        <p:txBody>
          <a:bodyPr spcFirstLastPara="1" wrap="square" lIns="91400" tIns="45700" rIns="91400" bIns="45700" anchor="t" anchorCtr="0">
            <a:noAutofit/>
          </a:bodyPr>
          <a:lstStyle/>
          <a:p>
            <a:pPr marL="0" lvl="0" indent="0" algn="l" rtl="0">
              <a:spcBef>
                <a:spcPts val="360"/>
              </a:spcBef>
              <a:spcAft>
                <a:spcPts val="0"/>
              </a:spcAft>
              <a:buNone/>
            </a:pPr>
            <a:endParaRPr dirty="0"/>
          </a:p>
        </p:txBody>
      </p:sp>
      <p:sp>
        <p:nvSpPr>
          <p:cNvPr id="1126" name="Google Shape;86;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4682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5" name="Google Shape;85;p1:notes"/>
          <p:cNvSpPr txBox="1">
            <a:spLocks noGrp="1"/>
          </p:cNvSpPr>
          <p:nvPr>
            <p:ph type="body" idx="1"/>
          </p:nvPr>
        </p:nvSpPr>
        <p:spPr>
          <a:xfrm>
            <a:off x="673102" y="4686300"/>
            <a:ext cx="5389563" cy="4440238"/>
          </a:xfrm>
          <a:prstGeom prst="rect">
            <a:avLst/>
          </a:prstGeom>
        </p:spPr>
        <p:txBody>
          <a:bodyPr spcFirstLastPara="1" wrap="square" lIns="91400" tIns="45700" rIns="91400" bIns="45700" anchor="t" anchorCtr="0">
            <a:noAutofit/>
          </a:bodyPr>
          <a:lstStyle/>
          <a:p>
            <a:pPr marL="0" lvl="0" indent="0" algn="l" rtl="0">
              <a:spcBef>
                <a:spcPts val="360"/>
              </a:spcBef>
              <a:spcAft>
                <a:spcPts val="0"/>
              </a:spcAft>
              <a:buNone/>
            </a:pPr>
            <a:endParaRPr dirty="0"/>
          </a:p>
        </p:txBody>
      </p:sp>
      <p:sp>
        <p:nvSpPr>
          <p:cNvPr id="1126" name="Google Shape;86;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2579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5" name="Google Shape;85;p1:notes"/>
          <p:cNvSpPr txBox="1">
            <a:spLocks noGrp="1"/>
          </p:cNvSpPr>
          <p:nvPr>
            <p:ph type="body" idx="1"/>
          </p:nvPr>
        </p:nvSpPr>
        <p:spPr>
          <a:xfrm>
            <a:off x="673102" y="4686300"/>
            <a:ext cx="5389563" cy="4440238"/>
          </a:xfrm>
          <a:prstGeom prst="rect">
            <a:avLst/>
          </a:prstGeom>
        </p:spPr>
        <p:txBody>
          <a:bodyPr spcFirstLastPara="1" wrap="square" lIns="91400" tIns="45700" rIns="91400" bIns="45700" anchor="t" anchorCtr="0">
            <a:noAutofit/>
          </a:bodyPr>
          <a:lstStyle/>
          <a:p>
            <a:pPr marL="0" lvl="0" indent="0" algn="l" rtl="0">
              <a:spcBef>
                <a:spcPts val="360"/>
              </a:spcBef>
              <a:spcAft>
                <a:spcPts val="0"/>
              </a:spcAft>
              <a:buNone/>
            </a:pPr>
            <a:endParaRPr dirty="0"/>
          </a:p>
        </p:txBody>
      </p:sp>
      <p:sp>
        <p:nvSpPr>
          <p:cNvPr id="1126" name="Google Shape;86;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8793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5" name="Google Shape;85;p1:notes"/>
          <p:cNvSpPr txBox="1">
            <a:spLocks noGrp="1"/>
          </p:cNvSpPr>
          <p:nvPr>
            <p:ph type="body" idx="1"/>
          </p:nvPr>
        </p:nvSpPr>
        <p:spPr>
          <a:xfrm>
            <a:off x="673102" y="4686300"/>
            <a:ext cx="5389563" cy="4440238"/>
          </a:xfrm>
          <a:prstGeom prst="rect">
            <a:avLst/>
          </a:prstGeom>
        </p:spPr>
        <p:txBody>
          <a:bodyPr spcFirstLastPara="1" wrap="square" lIns="91400" tIns="45700" rIns="91400" bIns="45700" anchor="t" anchorCtr="0">
            <a:noAutofit/>
          </a:bodyPr>
          <a:lstStyle/>
          <a:p>
            <a:pPr marL="0" lvl="0" indent="0" algn="l" rtl="0">
              <a:spcBef>
                <a:spcPts val="360"/>
              </a:spcBef>
              <a:spcAft>
                <a:spcPts val="0"/>
              </a:spcAft>
              <a:buNone/>
            </a:pPr>
            <a:endParaRPr dirty="0"/>
          </a:p>
        </p:txBody>
      </p:sp>
      <p:sp>
        <p:nvSpPr>
          <p:cNvPr id="1126" name="Google Shape;86;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5136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5" name="Google Shape;85;p1:notes"/>
          <p:cNvSpPr txBox="1">
            <a:spLocks noGrp="1"/>
          </p:cNvSpPr>
          <p:nvPr>
            <p:ph type="body" idx="1"/>
          </p:nvPr>
        </p:nvSpPr>
        <p:spPr>
          <a:xfrm>
            <a:off x="673102" y="4686300"/>
            <a:ext cx="5389563" cy="4440238"/>
          </a:xfrm>
          <a:prstGeom prst="rect">
            <a:avLst/>
          </a:prstGeom>
        </p:spPr>
        <p:txBody>
          <a:bodyPr spcFirstLastPara="1" wrap="square" lIns="91400" tIns="45700" rIns="91400" bIns="45700" anchor="t" anchorCtr="0">
            <a:noAutofit/>
          </a:bodyPr>
          <a:lstStyle/>
          <a:p>
            <a:pPr marL="0" lvl="0" indent="0" algn="l" rtl="0">
              <a:spcBef>
                <a:spcPts val="360"/>
              </a:spcBef>
              <a:spcAft>
                <a:spcPts val="0"/>
              </a:spcAft>
              <a:buNone/>
            </a:pPr>
            <a:endParaRPr dirty="0"/>
          </a:p>
        </p:txBody>
      </p:sp>
      <p:sp>
        <p:nvSpPr>
          <p:cNvPr id="1126" name="Google Shape;86;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5239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5" name="Google Shape;85;p1:notes"/>
          <p:cNvSpPr txBox="1">
            <a:spLocks noGrp="1"/>
          </p:cNvSpPr>
          <p:nvPr>
            <p:ph type="body" idx="1"/>
          </p:nvPr>
        </p:nvSpPr>
        <p:spPr>
          <a:xfrm>
            <a:off x="673102" y="4686300"/>
            <a:ext cx="5389563" cy="4440238"/>
          </a:xfrm>
          <a:prstGeom prst="rect">
            <a:avLst/>
          </a:prstGeom>
        </p:spPr>
        <p:txBody>
          <a:bodyPr spcFirstLastPara="1" wrap="square" lIns="91400" tIns="45700" rIns="91400" bIns="45700" anchor="t" anchorCtr="0">
            <a:noAutofit/>
          </a:bodyPr>
          <a:lstStyle/>
          <a:p>
            <a:pPr marL="0" lvl="0" indent="0" algn="l" rtl="0">
              <a:spcBef>
                <a:spcPts val="360"/>
              </a:spcBef>
              <a:spcAft>
                <a:spcPts val="0"/>
              </a:spcAft>
              <a:buNone/>
            </a:pPr>
            <a:endParaRPr dirty="0"/>
          </a:p>
        </p:txBody>
      </p:sp>
      <p:sp>
        <p:nvSpPr>
          <p:cNvPr id="1126" name="Google Shape;86;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2481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5" name="Google Shape;85;p1:notes"/>
          <p:cNvSpPr txBox="1">
            <a:spLocks noGrp="1"/>
          </p:cNvSpPr>
          <p:nvPr>
            <p:ph type="body" idx="1"/>
          </p:nvPr>
        </p:nvSpPr>
        <p:spPr>
          <a:xfrm>
            <a:off x="673102" y="4686300"/>
            <a:ext cx="5389563" cy="4440238"/>
          </a:xfrm>
          <a:prstGeom prst="rect">
            <a:avLst/>
          </a:prstGeom>
        </p:spPr>
        <p:txBody>
          <a:bodyPr spcFirstLastPara="1" wrap="square" lIns="91400" tIns="45700" rIns="91400" bIns="45700" anchor="t" anchorCtr="0">
            <a:noAutofit/>
          </a:bodyPr>
          <a:lstStyle/>
          <a:p>
            <a:pPr marL="0" lvl="0" indent="0" algn="l" rtl="0">
              <a:spcBef>
                <a:spcPts val="360"/>
              </a:spcBef>
              <a:spcAft>
                <a:spcPts val="0"/>
              </a:spcAft>
              <a:buNone/>
            </a:pPr>
            <a:endParaRPr dirty="0"/>
          </a:p>
        </p:txBody>
      </p:sp>
      <p:sp>
        <p:nvSpPr>
          <p:cNvPr id="1126" name="Google Shape;86;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6693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5" name="Google Shape;85;p1:notes"/>
          <p:cNvSpPr txBox="1">
            <a:spLocks noGrp="1"/>
          </p:cNvSpPr>
          <p:nvPr>
            <p:ph type="body" idx="1"/>
          </p:nvPr>
        </p:nvSpPr>
        <p:spPr>
          <a:xfrm>
            <a:off x="673102" y="4686300"/>
            <a:ext cx="5389563" cy="4440238"/>
          </a:xfrm>
          <a:prstGeom prst="rect">
            <a:avLst/>
          </a:prstGeom>
        </p:spPr>
        <p:txBody>
          <a:bodyPr spcFirstLastPara="1" wrap="square" lIns="91400" tIns="45700" rIns="91400" bIns="45700" anchor="t" anchorCtr="0">
            <a:noAutofit/>
          </a:bodyPr>
          <a:lstStyle/>
          <a:p>
            <a:pPr marL="0" lvl="0" indent="0" algn="l" rtl="0">
              <a:spcBef>
                <a:spcPts val="360"/>
              </a:spcBef>
              <a:spcAft>
                <a:spcPts val="0"/>
              </a:spcAft>
              <a:buNone/>
            </a:pPr>
            <a:endParaRPr dirty="0"/>
          </a:p>
        </p:txBody>
      </p:sp>
      <p:sp>
        <p:nvSpPr>
          <p:cNvPr id="1126" name="Google Shape;86;p1:notes"/>
          <p:cNvSpPr>
            <a:spLocks noGrp="1" noRot="1" noChangeAspect="1"/>
          </p:cNvSpPr>
          <p:nvPr>
            <p:ph type="sldImg" idx="2"/>
          </p:nvPr>
        </p:nvSpPr>
        <p:spPr>
          <a:xfrm>
            <a:off x="695325" y="739775"/>
            <a:ext cx="5345113" cy="370046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4659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
        <p:cNvGrpSpPr/>
        <p:nvPr/>
      </p:nvGrpSpPr>
      <p:grpSpPr>
        <a:xfrm>
          <a:off x="0" y="0"/>
          <a:ext cx="0" cy="0"/>
          <a:chOff x="0" y="0"/>
          <a:chExt cx="0" cy="0"/>
        </a:xfrm>
      </p:grpSpPr>
      <p:sp>
        <p:nvSpPr>
          <p:cNvPr id="1031" name="Google Shape;16;p5"/>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2" name="Google Shape;17;p5"/>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1033" name="Google Shape;18;p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4" name="Google Shape;19;p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5" name="Google Shape;20;p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
        <p:cNvGrpSpPr/>
        <p:nvPr/>
      </p:nvGrpSpPr>
      <p:grpSpPr>
        <a:xfrm>
          <a:off x="0" y="0"/>
          <a:ext cx="0" cy="0"/>
          <a:chOff x="0" y="0"/>
          <a:chExt cx="0" cy="0"/>
        </a:xfrm>
      </p:grpSpPr>
      <p:sp>
        <p:nvSpPr>
          <p:cNvPr id="1043" name="Google Shape;28;p7"/>
          <p:cNvSpPr txBox="1">
            <a:spLocks noGrp="1"/>
          </p:cNvSpPr>
          <p:nvPr>
            <p:ph type="title"/>
          </p:nvPr>
        </p:nvSpPr>
        <p:spPr>
          <a:xfrm>
            <a:off x="675878" y="1709739"/>
            <a:ext cx="8543925"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Arial"/>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4" name="Google Shape;29;p7"/>
          <p:cNvSpPr txBox="1">
            <a:spLocks noGrp="1"/>
          </p:cNvSpPr>
          <p:nvPr>
            <p:ph type="body" idx="1"/>
          </p:nvPr>
        </p:nvSpPr>
        <p:spPr>
          <a:xfrm>
            <a:off x="675878" y="4589464"/>
            <a:ext cx="8543925"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1045" name="Google Shape;30;p7"/>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6" name="Google Shape;31;p7"/>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7" name="Google Shape;32;p7"/>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
        <p:cNvGrpSpPr/>
        <p:nvPr/>
      </p:nvGrpSpPr>
      <p:grpSpPr>
        <a:xfrm>
          <a:off x="0" y="0"/>
          <a:ext cx="0" cy="0"/>
          <a:chOff x="0" y="0"/>
          <a:chExt cx="0" cy="0"/>
        </a:xfrm>
      </p:grpSpPr>
      <p:sp>
        <p:nvSpPr>
          <p:cNvPr id="1049" name="Google Shape;34;p8"/>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0" name="Google Shape;35;p8"/>
          <p:cNvSpPr txBox="1">
            <a:spLocks noGrp="1"/>
          </p:cNvSpPr>
          <p:nvPr>
            <p:ph type="body" idx="1"/>
          </p:nvPr>
        </p:nvSpPr>
        <p:spPr>
          <a:xfrm>
            <a:off x="681038"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1051" name="Google Shape;36;p8"/>
          <p:cNvSpPr txBox="1">
            <a:spLocks noGrp="1"/>
          </p:cNvSpPr>
          <p:nvPr>
            <p:ph type="body" idx="2"/>
          </p:nvPr>
        </p:nvSpPr>
        <p:spPr>
          <a:xfrm>
            <a:off x="5014913" y="1825625"/>
            <a:ext cx="421005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1052" name="Google Shape;37;p8"/>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3" name="Google Shape;38;p8"/>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4" name="Google Shape;39;p8"/>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
        <p:cNvGrpSpPr/>
        <p:nvPr/>
      </p:nvGrpSpPr>
      <p:grpSpPr>
        <a:xfrm>
          <a:off x="0" y="0"/>
          <a:ext cx="0" cy="0"/>
          <a:chOff x="0" y="0"/>
          <a:chExt cx="0" cy="0"/>
        </a:xfrm>
      </p:grpSpPr>
      <p:sp>
        <p:nvSpPr>
          <p:cNvPr id="1056" name="Google Shape;41;p9"/>
          <p:cNvSpPr txBox="1">
            <a:spLocks noGrp="1"/>
          </p:cNvSpPr>
          <p:nvPr>
            <p:ph type="title"/>
          </p:nvPr>
        </p:nvSpPr>
        <p:spPr>
          <a:xfrm>
            <a:off x="68232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7" name="Google Shape;42;p9"/>
          <p:cNvSpPr txBox="1">
            <a:spLocks noGrp="1"/>
          </p:cNvSpPr>
          <p:nvPr>
            <p:ph type="body" idx="1"/>
          </p:nvPr>
        </p:nvSpPr>
        <p:spPr>
          <a:xfrm>
            <a:off x="682328" y="1681163"/>
            <a:ext cx="4190702"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1058" name="Google Shape;43;p9"/>
          <p:cNvSpPr txBox="1">
            <a:spLocks noGrp="1"/>
          </p:cNvSpPr>
          <p:nvPr>
            <p:ph type="body" idx="2"/>
          </p:nvPr>
        </p:nvSpPr>
        <p:spPr>
          <a:xfrm>
            <a:off x="682328" y="2505075"/>
            <a:ext cx="419070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1059" name="Google Shape;44;p9"/>
          <p:cNvSpPr txBox="1">
            <a:spLocks noGrp="1"/>
          </p:cNvSpPr>
          <p:nvPr>
            <p:ph type="body" idx="3"/>
          </p:nvPr>
        </p:nvSpPr>
        <p:spPr>
          <a:xfrm>
            <a:off x="5014913" y="1681163"/>
            <a:ext cx="4211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1060" name="Google Shape;45;p9"/>
          <p:cNvSpPr txBox="1">
            <a:spLocks noGrp="1"/>
          </p:cNvSpPr>
          <p:nvPr>
            <p:ph type="body" idx="4"/>
          </p:nvPr>
        </p:nvSpPr>
        <p:spPr>
          <a:xfrm>
            <a:off x="5014913" y="2505075"/>
            <a:ext cx="4211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1061" name="Google Shape;46;p9"/>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2" name="Google Shape;47;p9"/>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3" name="Google Shape;48;p9"/>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
        <p:cNvGrpSpPr/>
        <p:nvPr/>
      </p:nvGrpSpPr>
      <p:grpSpPr>
        <a:xfrm>
          <a:off x="0" y="0"/>
          <a:ext cx="0" cy="0"/>
          <a:chOff x="0" y="0"/>
          <a:chExt cx="0" cy="0"/>
        </a:xfrm>
      </p:grpSpPr>
      <p:sp>
        <p:nvSpPr>
          <p:cNvPr id="1065" name="Google Shape;50;p10"/>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6" name="Google Shape;51;p10"/>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7" name="Google Shape;52;p10"/>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8" name="Google Shape;53;p10"/>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
        <p:cNvGrpSpPr/>
        <p:nvPr/>
      </p:nvGrpSpPr>
      <p:grpSpPr>
        <a:xfrm>
          <a:off x="0" y="0"/>
          <a:ext cx="0" cy="0"/>
          <a:chOff x="0" y="0"/>
          <a:chExt cx="0" cy="0"/>
        </a:xfrm>
      </p:grpSpPr>
      <p:sp>
        <p:nvSpPr>
          <p:cNvPr id="1070" name="Google Shape;55;p11"/>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1" name="Google Shape;56;p11"/>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2" name="Google Shape;57;p11"/>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タイトル付きの&#10;コンテンツ" type="objTx">
  <p:cSld name="OBJECT_WITH_CAPTION_TEXT">
    <p:spTree>
      <p:nvGrpSpPr>
        <p:cNvPr id="1" name=""/>
        <p:cNvGrpSpPr/>
        <p:nvPr/>
      </p:nvGrpSpPr>
      <p:grpSpPr>
        <a:xfrm>
          <a:off x="0" y="0"/>
          <a:ext cx="0" cy="0"/>
          <a:chOff x="0" y="0"/>
          <a:chExt cx="0" cy="0"/>
        </a:xfrm>
      </p:grpSpPr>
      <p:sp>
        <p:nvSpPr>
          <p:cNvPr id="1074" name="Google Shape;59;p12"/>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5" name="Google Shape;60;p12"/>
          <p:cNvSpPr txBox="1">
            <a:spLocks noGrp="1"/>
          </p:cNvSpPr>
          <p:nvPr>
            <p:ph type="body" idx="1"/>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1076" name="Google Shape;61;p12"/>
          <p:cNvSpPr txBox="1">
            <a:spLocks noGrp="1"/>
          </p:cNvSpPr>
          <p:nvPr>
            <p:ph type="body" idx="2"/>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1077" name="Google Shape;62;p12"/>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8" name="Google Shape;63;p12"/>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9" name="Google Shape;64;p12"/>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
        <p:cNvGrpSpPr/>
        <p:nvPr/>
      </p:nvGrpSpPr>
      <p:grpSpPr>
        <a:xfrm>
          <a:off x="0" y="0"/>
          <a:ext cx="0" cy="0"/>
          <a:chOff x="0" y="0"/>
          <a:chExt cx="0" cy="0"/>
        </a:xfrm>
      </p:grpSpPr>
      <p:sp>
        <p:nvSpPr>
          <p:cNvPr id="1081" name="Google Shape;66;p13"/>
          <p:cNvSpPr txBox="1">
            <a:spLocks noGrp="1"/>
          </p:cNvSpPr>
          <p:nvPr>
            <p:ph type="title"/>
          </p:nvPr>
        </p:nvSpPr>
        <p:spPr>
          <a:xfrm>
            <a:off x="682328" y="457200"/>
            <a:ext cx="319494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2" name="Google Shape;67;p13"/>
          <p:cNvSpPr>
            <a:spLocks noGrp="1"/>
          </p:cNvSpPr>
          <p:nvPr>
            <p:ph type="pic" idx="2"/>
          </p:nvPr>
        </p:nvSpPr>
        <p:spPr>
          <a:xfrm>
            <a:off x="4211340" y="987426"/>
            <a:ext cx="5014913"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813"/>
              </a:spcBef>
              <a:spcAft>
                <a:spcPts val="0"/>
              </a:spcAft>
              <a:buClr>
                <a:schemeClr val="dk1"/>
              </a:buClr>
              <a:buSzPts val="2600"/>
              <a:buFont typeface="Arial"/>
              <a:buNone/>
              <a:defRPr sz="2600" b="0" i="0" u="none" strike="noStrike" cap="none">
                <a:solidFill>
                  <a:schemeClr val="dk1"/>
                </a:solidFill>
                <a:latin typeface="Arial"/>
                <a:ea typeface="Arial"/>
                <a:cs typeface="Arial"/>
                <a:sym typeface="Arial"/>
              </a:defRPr>
            </a:lvl1pPr>
            <a:lvl2pPr marR="0" lvl="1" algn="l" rtl="0">
              <a:lnSpc>
                <a:spcPct val="90000"/>
              </a:lnSpc>
              <a:spcBef>
                <a:spcPts val="406"/>
              </a:spcBef>
              <a:spcAft>
                <a:spcPts val="0"/>
              </a:spcAft>
              <a:buClr>
                <a:schemeClr val="dk1"/>
              </a:buClr>
              <a:buSzPts val="2275"/>
              <a:buFont typeface="Arial"/>
              <a:buNone/>
              <a:defRPr sz="2275" b="0" i="0" u="none" strike="noStrike" cap="none">
                <a:solidFill>
                  <a:schemeClr val="dk1"/>
                </a:solidFill>
                <a:latin typeface="Arial"/>
                <a:ea typeface="Arial"/>
                <a:cs typeface="Arial"/>
                <a:sym typeface="Arial"/>
              </a:defRPr>
            </a:lvl2pPr>
            <a:lvl3pPr marR="0" lvl="2" algn="l" rtl="0">
              <a:lnSpc>
                <a:spcPct val="90000"/>
              </a:lnSpc>
              <a:spcBef>
                <a:spcPts val="406"/>
              </a:spcBef>
              <a:spcAft>
                <a:spcPts val="0"/>
              </a:spcAft>
              <a:buClr>
                <a:schemeClr val="dk1"/>
              </a:buClr>
              <a:buSzPts val="1950"/>
              <a:buFont typeface="Arial"/>
              <a:buNone/>
              <a:defRPr sz="1950" b="0" i="0" u="none" strike="noStrike" cap="none">
                <a:solidFill>
                  <a:schemeClr val="dk1"/>
                </a:solidFill>
                <a:latin typeface="Arial"/>
                <a:ea typeface="Arial"/>
                <a:cs typeface="Arial"/>
                <a:sym typeface="Arial"/>
              </a:defRPr>
            </a:lvl3pPr>
            <a:lvl4pPr marR="0" lvl="3"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Arial"/>
                <a:ea typeface="Arial"/>
                <a:cs typeface="Arial"/>
                <a:sym typeface="Arial"/>
              </a:defRPr>
            </a:lvl4pPr>
            <a:lvl5pPr marR="0" lvl="4"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Arial"/>
                <a:ea typeface="Arial"/>
                <a:cs typeface="Arial"/>
                <a:sym typeface="Arial"/>
              </a:defRPr>
            </a:lvl5pPr>
            <a:lvl6pPr marR="0" lvl="5"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Arial"/>
                <a:ea typeface="Arial"/>
                <a:cs typeface="Arial"/>
                <a:sym typeface="Arial"/>
              </a:defRPr>
            </a:lvl6pPr>
            <a:lvl7pPr marR="0" lvl="6"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Arial"/>
                <a:ea typeface="Arial"/>
                <a:cs typeface="Arial"/>
                <a:sym typeface="Arial"/>
              </a:defRPr>
            </a:lvl7pPr>
            <a:lvl8pPr marR="0" lvl="7"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Arial"/>
                <a:ea typeface="Arial"/>
                <a:cs typeface="Arial"/>
                <a:sym typeface="Arial"/>
              </a:defRPr>
            </a:lvl8pPr>
            <a:lvl9pPr marR="0" lvl="8"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Arial"/>
                <a:ea typeface="Arial"/>
                <a:cs typeface="Arial"/>
                <a:sym typeface="Arial"/>
              </a:defRPr>
            </a:lvl9pPr>
          </a:lstStyle>
          <a:p>
            <a:endParaRPr/>
          </a:p>
        </p:txBody>
      </p:sp>
      <p:sp>
        <p:nvSpPr>
          <p:cNvPr id="1083" name="Google Shape;68;p13"/>
          <p:cNvSpPr txBox="1">
            <a:spLocks noGrp="1"/>
          </p:cNvSpPr>
          <p:nvPr>
            <p:ph type="body" idx="1"/>
          </p:nvPr>
        </p:nvSpPr>
        <p:spPr>
          <a:xfrm>
            <a:off x="682328" y="2057400"/>
            <a:ext cx="319494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1084" name="Google Shape;69;p13"/>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5" name="Google Shape;70;p13"/>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6" name="Google Shape;71;p13"/>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タイトルと&#10;縦書きテキスト" type="vertTx">
  <p:cSld name="VERTICAL_TEXT">
    <p:spTree>
      <p:nvGrpSpPr>
        <p:cNvPr id="1" name=""/>
        <p:cNvGrpSpPr/>
        <p:nvPr/>
      </p:nvGrpSpPr>
      <p:grpSpPr>
        <a:xfrm>
          <a:off x="0" y="0"/>
          <a:ext cx="0" cy="0"/>
          <a:chOff x="0" y="0"/>
          <a:chExt cx="0" cy="0"/>
        </a:xfrm>
      </p:grpSpPr>
      <p:sp>
        <p:nvSpPr>
          <p:cNvPr id="1088" name="Google Shape;73;p14"/>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9" name="Google Shape;74;p14"/>
          <p:cNvSpPr txBox="1">
            <a:spLocks noGrp="1"/>
          </p:cNvSpPr>
          <p:nvPr>
            <p:ph type="body" idx="1"/>
          </p:nvPr>
        </p:nvSpPr>
        <p:spPr>
          <a:xfrm rot="5400000">
            <a:off x="2777332" y="-270669"/>
            <a:ext cx="4351338" cy="85439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1090" name="Google Shape;75;p1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1" name="Google Shape;76;p1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2" name="Google Shape;77;p1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
        <p:cNvGrpSpPr/>
        <p:nvPr/>
      </p:nvGrpSpPr>
      <p:grpSpPr>
        <a:xfrm>
          <a:off x="0" y="0"/>
          <a:ext cx="0" cy="0"/>
          <a:chOff x="0" y="0"/>
          <a:chExt cx="0" cy="0"/>
        </a:xfrm>
      </p:grpSpPr>
      <p:sp>
        <p:nvSpPr>
          <p:cNvPr id="1094" name="Google Shape;79;p15"/>
          <p:cNvSpPr txBox="1">
            <a:spLocks noGrp="1"/>
          </p:cNvSpPr>
          <p:nvPr>
            <p:ph type="title"/>
          </p:nvPr>
        </p:nvSpPr>
        <p:spPr>
          <a:xfrm rot="5400000">
            <a:off x="5251052" y="2203053"/>
            <a:ext cx="5811838" cy="213598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5" name="Google Shape;80;p15"/>
          <p:cNvSpPr txBox="1">
            <a:spLocks noGrp="1"/>
          </p:cNvSpPr>
          <p:nvPr>
            <p:ph type="body" idx="1"/>
          </p:nvPr>
        </p:nvSpPr>
        <p:spPr>
          <a:xfrm rot="5400000">
            <a:off x="917178" y="128985"/>
            <a:ext cx="5811838" cy="628411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1096" name="Google Shape;81;p15"/>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7" name="Google Shape;82;p15"/>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8" name="Google Shape;83;p15"/>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25" name="Google Shape;10;p4"/>
          <p:cNvSpPr txBox="1">
            <a:spLocks noGrp="1"/>
          </p:cNvSpPr>
          <p:nvPr>
            <p:ph type="title"/>
          </p:nvPr>
        </p:nvSpPr>
        <p:spPr>
          <a:xfrm>
            <a:off x="681038" y="365126"/>
            <a:ext cx="8543925"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Arial"/>
              <a:buNone/>
              <a:defRPr sz="3575"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26" name="Google Shape;11;p4"/>
          <p:cNvSpPr txBox="1">
            <a:spLocks noGrp="1"/>
          </p:cNvSpPr>
          <p:nvPr>
            <p:ph type="body" idx="1"/>
          </p:nvPr>
        </p:nvSpPr>
        <p:spPr>
          <a:xfrm>
            <a:off x="681038" y="1825625"/>
            <a:ext cx="8543925"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Arial"/>
                <a:ea typeface="Arial"/>
                <a:cs typeface="Arial"/>
                <a:sym typeface="Arial"/>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Arial"/>
                <a:ea typeface="Arial"/>
                <a:cs typeface="Arial"/>
                <a:sym typeface="Arial"/>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Arial"/>
                <a:ea typeface="Arial"/>
                <a:cs typeface="Arial"/>
                <a:sym typeface="Arial"/>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Arial"/>
                <a:ea typeface="Arial"/>
                <a:cs typeface="Arial"/>
                <a:sym typeface="Arial"/>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Arial"/>
                <a:ea typeface="Arial"/>
                <a:cs typeface="Arial"/>
                <a:sym typeface="Arial"/>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Arial"/>
                <a:ea typeface="Arial"/>
                <a:cs typeface="Arial"/>
                <a:sym typeface="Arial"/>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Arial"/>
                <a:ea typeface="Arial"/>
                <a:cs typeface="Arial"/>
                <a:sym typeface="Arial"/>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Arial"/>
                <a:ea typeface="Arial"/>
                <a:cs typeface="Arial"/>
                <a:sym typeface="Arial"/>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Arial"/>
                <a:ea typeface="Arial"/>
                <a:cs typeface="Arial"/>
                <a:sym typeface="Arial"/>
              </a:defRPr>
            </a:lvl9pPr>
          </a:lstStyle>
          <a:p>
            <a:endParaRPr/>
          </a:p>
        </p:txBody>
      </p:sp>
      <p:sp>
        <p:nvSpPr>
          <p:cNvPr id="1027" name="Google Shape;12;p4"/>
          <p:cNvSpPr txBox="1">
            <a:spLocks noGrp="1"/>
          </p:cNvSpPr>
          <p:nvPr>
            <p:ph type="dt" idx="10"/>
          </p:nvPr>
        </p:nvSpPr>
        <p:spPr>
          <a:xfrm>
            <a:off x="681038" y="6356351"/>
            <a:ext cx="222885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8" name="Google Shape;13;p4"/>
          <p:cNvSpPr txBox="1">
            <a:spLocks noGrp="1"/>
          </p:cNvSpPr>
          <p:nvPr>
            <p:ph type="ftr" idx="11"/>
          </p:nvPr>
        </p:nvSpPr>
        <p:spPr>
          <a:xfrm>
            <a:off x="3281363" y="6356351"/>
            <a:ext cx="3343275"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29" name="Google Shape;14;p4"/>
          <p:cNvSpPr txBox="1">
            <a:spLocks noGrp="1"/>
          </p:cNvSpPr>
          <p:nvPr>
            <p:ph type="sldNum" idx="12"/>
          </p:nvPr>
        </p:nvSpPr>
        <p:spPr>
          <a:xfrm>
            <a:off x="6996113" y="6356351"/>
            <a:ext cx="222885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975"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975"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975"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975"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975"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975"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975"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975"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975"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6" name="Google Shape;100;p1"/>
          <p:cNvCxnSpPr/>
          <p:nvPr/>
        </p:nvCxnSpPr>
        <p:spPr>
          <a:xfrm>
            <a:off x="2403" y="532496"/>
            <a:ext cx="9906000" cy="0"/>
          </a:xfrm>
          <a:prstGeom prst="straightConnector1">
            <a:avLst/>
          </a:prstGeom>
          <a:noFill/>
          <a:ln w="57150" cap="flat" cmpd="sng">
            <a:solidFill>
              <a:srgbClr val="FFFF00"/>
            </a:solidFill>
            <a:prstDash val="solid"/>
            <a:miter lim="800000"/>
            <a:headEnd type="none" w="sm" len="sm"/>
            <a:tailEnd type="none" w="sm" len="sm"/>
          </a:ln>
        </p:spPr>
      </p:cxnSp>
      <p:cxnSp>
        <p:nvCxnSpPr>
          <p:cNvPr id="1117" name="Google Shape;101;p1"/>
          <p:cNvCxnSpPr/>
          <p:nvPr/>
        </p:nvCxnSpPr>
        <p:spPr>
          <a:xfrm>
            <a:off x="0" y="591804"/>
            <a:ext cx="9906000" cy="0"/>
          </a:xfrm>
          <a:prstGeom prst="straightConnector1">
            <a:avLst/>
          </a:prstGeom>
          <a:noFill/>
          <a:ln w="63500" cap="flat" cmpd="sng">
            <a:solidFill>
              <a:schemeClr val="accent2">
                <a:lumMod val="60000"/>
                <a:lumOff val="40000"/>
              </a:schemeClr>
            </a:solidFill>
            <a:prstDash val="solid"/>
            <a:miter lim="800000"/>
            <a:headEnd type="none" w="sm" len="sm"/>
            <a:tailEnd type="none" w="sm" len="sm"/>
          </a:ln>
        </p:spPr>
      </p:cxnSp>
      <p:cxnSp>
        <p:nvCxnSpPr>
          <p:cNvPr id="1118" name="Google Shape;102;p1"/>
          <p:cNvCxnSpPr/>
          <p:nvPr/>
        </p:nvCxnSpPr>
        <p:spPr>
          <a:xfrm>
            <a:off x="2403" y="642961"/>
            <a:ext cx="9906000" cy="0"/>
          </a:xfrm>
          <a:prstGeom prst="straightConnector1">
            <a:avLst/>
          </a:prstGeom>
          <a:noFill/>
          <a:ln w="60325" cap="flat" cmpd="sng">
            <a:solidFill>
              <a:srgbClr val="FF6600"/>
            </a:solidFill>
            <a:prstDash val="solid"/>
            <a:miter lim="800000"/>
            <a:headEnd type="none" w="sm" len="sm"/>
            <a:tailEnd type="none" w="sm" len="sm"/>
          </a:ln>
        </p:spPr>
      </p:cxnSp>
      <p:grpSp>
        <p:nvGrpSpPr>
          <p:cNvPr id="52" name="グループ化 51">
            <a:extLst>
              <a:ext uri="{FF2B5EF4-FFF2-40B4-BE49-F238E27FC236}">
                <a16:creationId xmlns:a16="http://schemas.microsoft.com/office/drawing/2014/main" id="{E6B2C34A-1772-4A55-AD4C-124311FE50CC}"/>
              </a:ext>
            </a:extLst>
          </p:cNvPr>
          <p:cNvGrpSpPr/>
          <p:nvPr/>
        </p:nvGrpSpPr>
        <p:grpSpPr>
          <a:xfrm>
            <a:off x="47291" y="753426"/>
            <a:ext cx="9806609" cy="6056421"/>
            <a:chOff x="47291" y="2890286"/>
            <a:chExt cx="9806609" cy="2311191"/>
          </a:xfrm>
        </p:grpSpPr>
        <p:sp>
          <p:nvSpPr>
            <p:cNvPr id="53" name="Google Shape;105;p1">
              <a:extLst>
                <a:ext uri="{FF2B5EF4-FFF2-40B4-BE49-F238E27FC236}">
                  <a16:creationId xmlns:a16="http://schemas.microsoft.com/office/drawing/2014/main" id="{C1D4E43B-6671-458D-8DE4-D14D5A02BB77}"/>
                </a:ext>
              </a:extLst>
            </p:cNvPr>
            <p:cNvSpPr txBox="1"/>
            <p:nvPr/>
          </p:nvSpPr>
          <p:spPr>
            <a:xfrm>
              <a:off x="47291" y="3027573"/>
              <a:ext cx="9806609" cy="2173904"/>
            </a:xfrm>
            <a:prstGeom prst="rect">
              <a:avLst/>
            </a:prstGeom>
            <a:solidFill>
              <a:schemeClr val="lt1"/>
            </a:solidFill>
            <a:ln w="28575" cap="flat" cmpd="sng">
              <a:solidFill>
                <a:srgbClr val="002060"/>
              </a:solidFill>
              <a:prstDash val="solid"/>
              <a:round/>
              <a:headEnd type="none" w="sm" len="sm"/>
              <a:tailEnd type="none" w="sm" len="sm"/>
            </a:ln>
          </p:spPr>
          <p:txBody>
            <a:bodyPr spcFirstLastPara="1" wrap="square" lIns="91425" tIns="45700" rIns="91425" bIns="45700" anchor="t" anchorCtr="0">
              <a:noAutofit/>
            </a:bodyPr>
            <a:lstStyle/>
            <a:p>
              <a:endParaRPr lang="en-US" altLang="ja-JP" sz="1200" b="1" dirty="0">
                <a:solidFill>
                  <a:schemeClr val="dk1"/>
                </a:solidFill>
                <a:latin typeface="Yu Gothic UI Semilight" panose="020B0400000000000000" pitchFamily="50" charset="-128"/>
                <a:ea typeface="Yu Gothic UI Semilight" panose="020B0400000000000000" pitchFamily="50" charset="-128"/>
                <a:cs typeface="Meiryo"/>
                <a:sym typeface="Meiryo"/>
              </a:endParaRPr>
            </a:p>
          </p:txBody>
        </p:sp>
        <p:sp>
          <p:nvSpPr>
            <p:cNvPr id="54" name="Google Shape;104;p1">
              <a:extLst>
                <a:ext uri="{FF2B5EF4-FFF2-40B4-BE49-F238E27FC236}">
                  <a16:creationId xmlns:a16="http://schemas.microsoft.com/office/drawing/2014/main" id="{B122274A-B2E2-44CF-8EE9-1E975C9AB1F4}"/>
                </a:ext>
              </a:extLst>
            </p:cNvPr>
            <p:cNvSpPr/>
            <p:nvPr/>
          </p:nvSpPr>
          <p:spPr>
            <a:xfrm>
              <a:off x="47291" y="2890286"/>
              <a:ext cx="9806609" cy="137286"/>
            </a:xfrm>
            <a:prstGeom prst="rect">
              <a:avLst/>
            </a:prstGeom>
            <a:solidFill>
              <a:schemeClr val="accent5">
                <a:lumMod val="20000"/>
                <a:lumOff val="80000"/>
              </a:schemeClr>
            </a:solidFill>
            <a:ln w="2857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600" b="1" dirty="0">
                  <a:solidFill>
                    <a:schemeClr val="tx1"/>
                  </a:solidFill>
                  <a:latin typeface="Yu Gothic UI Semilight" panose="020B0400000000000000" pitchFamily="50" charset="-128"/>
                  <a:ea typeface="Yu Gothic UI Semilight" panose="020B0400000000000000" pitchFamily="50" charset="-128"/>
                  <a:cs typeface="Meiryo"/>
                  <a:sym typeface="Meiryo"/>
                </a:rPr>
                <a:t>事業の全体像・スケジュール</a:t>
              </a:r>
              <a:endParaRPr lang="ja-JP" altLang="en-US" sz="1200" b="1"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pSp>
      <p:sp>
        <p:nvSpPr>
          <p:cNvPr id="13" name="Google Shape;92;p1">
            <a:extLst>
              <a:ext uri="{FF2B5EF4-FFF2-40B4-BE49-F238E27FC236}">
                <a16:creationId xmlns:a16="http://schemas.microsoft.com/office/drawing/2014/main" id="{B45A4D12-0C4F-41CE-9263-A1F969464777}"/>
              </a:ext>
            </a:extLst>
          </p:cNvPr>
          <p:cNvSpPr txBox="1">
            <a:spLocks/>
          </p:cNvSpPr>
          <p:nvPr/>
        </p:nvSpPr>
        <p:spPr>
          <a:xfrm>
            <a:off x="8808475" y="-54218"/>
            <a:ext cx="1097525"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（様式７）</a:t>
            </a:r>
          </a:p>
        </p:txBody>
      </p:sp>
      <p:sp>
        <p:nvSpPr>
          <p:cNvPr id="14" name="Google Shape;92;p1">
            <a:extLst>
              <a:ext uri="{FF2B5EF4-FFF2-40B4-BE49-F238E27FC236}">
                <a16:creationId xmlns:a16="http://schemas.microsoft.com/office/drawing/2014/main" id="{EB5AE522-848B-46B8-A885-567F46B73421}"/>
              </a:ext>
            </a:extLst>
          </p:cNvPr>
          <p:cNvSpPr txBox="1">
            <a:spLocks/>
          </p:cNvSpPr>
          <p:nvPr/>
        </p:nvSpPr>
        <p:spPr>
          <a:xfrm>
            <a:off x="182512" y="60322"/>
            <a:ext cx="6947058"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ローカルイノベーション・アカデミーの開催及び地域づくり等支援業務　企画提案書</a:t>
            </a:r>
          </a:p>
        </p:txBody>
      </p:sp>
      <p:sp>
        <p:nvSpPr>
          <p:cNvPr id="19" name="Google Shape;104;p1">
            <a:extLst>
              <a:ext uri="{FF2B5EF4-FFF2-40B4-BE49-F238E27FC236}">
                <a16:creationId xmlns:a16="http://schemas.microsoft.com/office/drawing/2014/main" id="{C8B442D2-ACB0-40B4-B204-6D1E74B26233}"/>
              </a:ext>
            </a:extLst>
          </p:cNvPr>
          <p:cNvSpPr/>
          <p:nvPr/>
        </p:nvSpPr>
        <p:spPr>
          <a:xfrm>
            <a:off x="47291" y="1223645"/>
            <a:ext cx="97970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事業スケジュール</a:t>
            </a:r>
            <a:r>
              <a:rPr lang="ja-JP" altLang="en-US" dirty="0">
                <a:solidFill>
                  <a:schemeClr val="tx1"/>
                </a:solidFill>
                <a:latin typeface="Yu Gothic UI Semilight" panose="020B0400000000000000" pitchFamily="50" charset="-128"/>
                <a:ea typeface="Yu Gothic UI Semilight" panose="020B0400000000000000" pitchFamily="50" charset="-128"/>
                <a:cs typeface="Meiryo"/>
                <a:sym typeface="Meiryo"/>
              </a:rPr>
              <a:t>（現地フィールドワーク・有識者によるセミナー・フィードバックの機会を含む。）</a:t>
            </a:r>
            <a:endPar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aphicFrame>
        <p:nvGraphicFramePr>
          <p:cNvPr id="3" name="表 2">
            <a:extLst>
              <a:ext uri="{FF2B5EF4-FFF2-40B4-BE49-F238E27FC236}">
                <a16:creationId xmlns:a16="http://schemas.microsoft.com/office/drawing/2014/main" id="{5EFC9C33-DC46-BEA0-C662-830A9FB406BD}"/>
              </a:ext>
            </a:extLst>
          </p:cNvPr>
          <p:cNvGraphicFramePr>
            <a:graphicFrameLocks noGrp="1"/>
          </p:cNvGraphicFramePr>
          <p:nvPr>
            <p:extLst>
              <p:ext uri="{D42A27DB-BD31-4B8C-83A1-F6EECF244321}">
                <p14:modId xmlns:p14="http://schemas.microsoft.com/office/powerpoint/2010/main" val="2677574954"/>
              </p:ext>
            </p:extLst>
          </p:nvPr>
        </p:nvGraphicFramePr>
        <p:xfrm>
          <a:off x="182512" y="1535571"/>
          <a:ext cx="9580255" cy="1697771"/>
        </p:xfrm>
        <a:graphic>
          <a:graphicData uri="http://schemas.openxmlformats.org/drawingml/2006/table">
            <a:tbl>
              <a:tblPr firstRow="1" bandRow="1">
                <a:tableStyleId>{5940675A-B579-460E-94D1-54222C63F5DA}</a:tableStyleId>
              </a:tblPr>
              <a:tblGrid>
                <a:gridCol w="1916051">
                  <a:extLst>
                    <a:ext uri="{9D8B030D-6E8A-4147-A177-3AD203B41FA5}">
                      <a16:colId xmlns:a16="http://schemas.microsoft.com/office/drawing/2014/main" val="3583176347"/>
                    </a:ext>
                  </a:extLst>
                </a:gridCol>
                <a:gridCol w="1916051">
                  <a:extLst>
                    <a:ext uri="{9D8B030D-6E8A-4147-A177-3AD203B41FA5}">
                      <a16:colId xmlns:a16="http://schemas.microsoft.com/office/drawing/2014/main" val="3640687873"/>
                    </a:ext>
                  </a:extLst>
                </a:gridCol>
                <a:gridCol w="1916051">
                  <a:extLst>
                    <a:ext uri="{9D8B030D-6E8A-4147-A177-3AD203B41FA5}">
                      <a16:colId xmlns:a16="http://schemas.microsoft.com/office/drawing/2014/main" val="1508357799"/>
                    </a:ext>
                  </a:extLst>
                </a:gridCol>
                <a:gridCol w="1916051">
                  <a:extLst>
                    <a:ext uri="{9D8B030D-6E8A-4147-A177-3AD203B41FA5}">
                      <a16:colId xmlns:a16="http://schemas.microsoft.com/office/drawing/2014/main" val="1940215976"/>
                    </a:ext>
                  </a:extLst>
                </a:gridCol>
                <a:gridCol w="1916051">
                  <a:extLst>
                    <a:ext uri="{9D8B030D-6E8A-4147-A177-3AD203B41FA5}">
                      <a16:colId xmlns:a16="http://schemas.microsoft.com/office/drawing/2014/main" val="1875971919"/>
                    </a:ext>
                  </a:extLst>
                </a:gridCol>
              </a:tblGrid>
              <a:tr h="256178">
                <a:tc>
                  <a:txBody>
                    <a:bodyPr/>
                    <a:lstStyle/>
                    <a:p>
                      <a:pPr algn="ctr"/>
                      <a:r>
                        <a:rPr kumimoji="1" lang="ja-JP" altLang="en-US" sz="1200" dirty="0">
                          <a:solidFill>
                            <a:schemeClr val="tx1"/>
                          </a:solidFill>
                        </a:rPr>
                        <a:t>１２月</a:t>
                      </a:r>
                    </a:p>
                  </a:txBody>
                  <a:tcPr anchor="ctr">
                    <a:solidFill>
                      <a:schemeClr val="accent2">
                        <a:lumMod val="20000"/>
                        <a:lumOff val="80000"/>
                      </a:schemeClr>
                    </a:solidFill>
                  </a:tcPr>
                </a:tc>
                <a:tc>
                  <a:txBody>
                    <a:bodyPr/>
                    <a:lstStyle/>
                    <a:p>
                      <a:pPr algn="ctr"/>
                      <a:r>
                        <a:rPr kumimoji="1" lang="ja-JP" altLang="en-US" sz="1200" dirty="0">
                          <a:solidFill>
                            <a:schemeClr val="tx1"/>
                          </a:solidFill>
                        </a:rPr>
                        <a:t>１月</a:t>
                      </a:r>
                    </a:p>
                  </a:txBody>
                  <a:tcPr anchor="ctr">
                    <a:solidFill>
                      <a:schemeClr val="accent2">
                        <a:lumMod val="20000"/>
                        <a:lumOff val="80000"/>
                      </a:schemeClr>
                    </a:solidFill>
                  </a:tcPr>
                </a:tc>
                <a:tc>
                  <a:txBody>
                    <a:bodyPr/>
                    <a:lstStyle/>
                    <a:p>
                      <a:pPr algn="ctr"/>
                      <a:r>
                        <a:rPr kumimoji="1" lang="ja-JP" altLang="en-US" sz="1200" dirty="0">
                          <a:solidFill>
                            <a:schemeClr val="tx1"/>
                          </a:solidFill>
                        </a:rPr>
                        <a:t>２月</a:t>
                      </a:r>
                    </a:p>
                  </a:txBody>
                  <a:tcPr anchor="ctr">
                    <a:solidFill>
                      <a:schemeClr val="accent2">
                        <a:lumMod val="20000"/>
                        <a:lumOff val="80000"/>
                      </a:schemeClr>
                    </a:solidFill>
                  </a:tcPr>
                </a:tc>
                <a:tc>
                  <a:txBody>
                    <a:bodyPr/>
                    <a:lstStyle/>
                    <a:p>
                      <a:pPr algn="ctr"/>
                      <a:r>
                        <a:rPr kumimoji="1" lang="ja-JP" altLang="en-US" sz="1200" dirty="0">
                          <a:solidFill>
                            <a:schemeClr val="tx1"/>
                          </a:solidFill>
                        </a:rPr>
                        <a:t>３月</a:t>
                      </a:r>
                    </a:p>
                  </a:txBody>
                  <a:tcPr anchor="ctr">
                    <a:solidFill>
                      <a:schemeClr val="accent2">
                        <a:lumMod val="20000"/>
                        <a:lumOff val="80000"/>
                      </a:schemeClr>
                    </a:solidFill>
                  </a:tcPr>
                </a:tc>
                <a:tc>
                  <a:txBody>
                    <a:bodyPr/>
                    <a:lstStyle/>
                    <a:p>
                      <a:pPr algn="ctr"/>
                      <a:r>
                        <a:rPr kumimoji="1" lang="ja-JP" altLang="en-US" sz="1200" dirty="0">
                          <a:solidFill>
                            <a:schemeClr val="tx1"/>
                          </a:solidFill>
                        </a:rPr>
                        <a:t>４月以降に考えられる展開</a:t>
                      </a:r>
                    </a:p>
                  </a:txBody>
                  <a:tcPr anchor="ctr">
                    <a:solidFill>
                      <a:schemeClr val="accent2">
                        <a:lumMod val="20000"/>
                        <a:lumOff val="80000"/>
                      </a:schemeClr>
                    </a:solidFill>
                  </a:tcPr>
                </a:tc>
                <a:extLst>
                  <a:ext uri="{0D108BD9-81ED-4DB2-BD59-A6C34878D82A}">
                    <a16:rowId xmlns:a16="http://schemas.microsoft.com/office/drawing/2014/main" val="3673728721"/>
                  </a:ext>
                </a:extLst>
              </a:tr>
              <a:tr h="1423451">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2080289738"/>
                  </a:ext>
                </a:extLst>
              </a:tr>
            </a:tbl>
          </a:graphicData>
        </a:graphic>
      </p:graphicFrame>
      <p:sp>
        <p:nvSpPr>
          <p:cNvPr id="4" name="Google Shape;104;p1">
            <a:extLst>
              <a:ext uri="{FF2B5EF4-FFF2-40B4-BE49-F238E27FC236}">
                <a16:creationId xmlns:a16="http://schemas.microsoft.com/office/drawing/2014/main" id="{E4447145-338F-0FE8-CF73-5F87F11A7B91}"/>
              </a:ext>
            </a:extLst>
          </p:cNvPr>
          <p:cNvSpPr/>
          <p:nvPr/>
        </p:nvSpPr>
        <p:spPr>
          <a:xfrm>
            <a:off x="108974" y="3370627"/>
            <a:ext cx="93779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en-US" altLang="ja-JP" dirty="0">
                <a:solidFill>
                  <a:schemeClr val="tx1"/>
                </a:solidFill>
                <a:latin typeface="Yu Gothic UI Semilight" panose="020B0400000000000000" pitchFamily="50" charset="-128"/>
                <a:ea typeface="Yu Gothic UI Semilight" panose="020B0400000000000000" pitchFamily="50" charset="-128"/>
                <a:cs typeface="Meiryo"/>
                <a:sym typeface="Meiryo"/>
              </a:rPr>
              <a:t>※</a:t>
            </a:r>
            <a:r>
              <a:rPr lang="ja-JP" altLang="en-US" dirty="0">
                <a:solidFill>
                  <a:schemeClr val="tx1"/>
                </a:solidFill>
                <a:latin typeface="Yu Gothic UI Semilight" panose="020B0400000000000000" pitchFamily="50" charset="-128"/>
                <a:ea typeface="Yu Gothic UI Semilight" panose="020B0400000000000000" pitchFamily="50" charset="-128"/>
                <a:cs typeface="Meiryo"/>
                <a:sym typeface="Meiryo"/>
              </a:rPr>
              <a:t> 現地フィールドワーク・有識者によるセミナー・フィードバック等についても、より効果・効率的な実施手法を提案してください。</a:t>
            </a:r>
            <a:endPar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sp>
        <p:nvSpPr>
          <p:cNvPr id="5" name="Google Shape;104;p1">
            <a:extLst>
              <a:ext uri="{FF2B5EF4-FFF2-40B4-BE49-F238E27FC236}">
                <a16:creationId xmlns:a16="http://schemas.microsoft.com/office/drawing/2014/main" id="{1C61D1D0-2BB7-087A-5122-BD4BABF4B7A0}"/>
              </a:ext>
            </a:extLst>
          </p:cNvPr>
          <p:cNvSpPr/>
          <p:nvPr/>
        </p:nvSpPr>
        <p:spPr>
          <a:xfrm>
            <a:off x="108974" y="3748967"/>
            <a:ext cx="97970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提案するプログラムの特徴・方向性</a:t>
            </a:r>
          </a:p>
        </p:txBody>
      </p:sp>
      <p:sp>
        <p:nvSpPr>
          <p:cNvPr id="8" name="Google Shape;20;p5">
            <a:extLst>
              <a:ext uri="{FF2B5EF4-FFF2-40B4-BE49-F238E27FC236}">
                <a16:creationId xmlns:a16="http://schemas.microsoft.com/office/drawing/2014/main" id="{6B190ABE-16BB-CA47-CB28-77ABF3292675}"/>
              </a:ext>
            </a:extLst>
          </p:cNvPr>
          <p:cNvSpPr txBox="1">
            <a:spLocks noGrp="1"/>
          </p:cNvSpPr>
          <p:nvPr>
            <p:ph type="sldNum" idx="12"/>
          </p:nvPr>
        </p:nvSpPr>
        <p:spPr>
          <a:xfrm>
            <a:off x="7625050" y="6416144"/>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ltLang="ja-JP" sz="1400"/>
              <a:t>1</a:t>
            </a:fld>
            <a:endParaRPr sz="1400" dirty="0"/>
          </a:p>
        </p:txBody>
      </p:sp>
      <p:sp>
        <p:nvSpPr>
          <p:cNvPr id="2" name="Google Shape;104;p1">
            <a:extLst>
              <a:ext uri="{FF2B5EF4-FFF2-40B4-BE49-F238E27FC236}">
                <a16:creationId xmlns:a16="http://schemas.microsoft.com/office/drawing/2014/main" id="{46C4C8B9-2179-2A23-52CB-2819DD6E9C76}"/>
              </a:ext>
            </a:extLst>
          </p:cNvPr>
          <p:cNvSpPr/>
          <p:nvPr/>
        </p:nvSpPr>
        <p:spPr>
          <a:xfrm>
            <a:off x="82924" y="5201672"/>
            <a:ext cx="97970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プログラムを進行する主となるファシリテーター・主な実績</a:t>
            </a:r>
          </a:p>
        </p:txBody>
      </p:sp>
    </p:spTree>
    <p:extLst>
      <p:ext uri="{BB962C8B-B14F-4D97-AF65-F5344CB8AC3E}">
        <p14:creationId xmlns:p14="http://schemas.microsoft.com/office/powerpoint/2010/main" val="3432382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6" name="Google Shape;100;p1"/>
          <p:cNvCxnSpPr/>
          <p:nvPr/>
        </p:nvCxnSpPr>
        <p:spPr>
          <a:xfrm>
            <a:off x="2403" y="532496"/>
            <a:ext cx="9906000" cy="0"/>
          </a:xfrm>
          <a:prstGeom prst="straightConnector1">
            <a:avLst/>
          </a:prstGeom>
          <a:noFill/>
          <a:ln w="57150" cap="flat" cmpd="sng">
            <a:solidFill>
              <a:srgbClr val="FFFF00"/>
            </a:solidFill>
            <a:prstDash val="solid"/>
            <a:miter lim="800000"/>
            <a:headEnd type="none" w="sm" len="sm"/>
            <a:tailEnd type="none" w="sm" len="sm"/>
          </a:ln>
        </p:spPr>
      </p:cxnSp>
      <p:cxnSp>
        <p:nvCxnSpPr>
          <p:cNvPr id="1117" name="Google Shape;101;p1"/>
          <p:cNvCxnSpPr/>
          <p:nvPr/>
        </p:nvCxnSpPr>
        <p:spPr>
          <a:xfrm>
            <a:off x="0" y="591804"/>
            <a:ext cx="9906000" cy="0"/>
          </a:xfrm>
          <a:prstGeom prst="straightConnector1">
            <a:avLst/>
          </a:prstGeom>
          <a:noFill/>
          <a:ln w="63500" cap="flat" cmpd="sng">
            <a:solidFill>
              <a:schemeClr val="accent2">
                <a:lumMod val="60000"/>
                <a:lumOff val="40000"/>
              </a:schemeClr>
            </a:solidFill>
            <a:prstDash val="solid"/>
            <a:miter lim="800000"/>
            <a:headEnd type="none" w="sm" len="sm"/>
            <a:tailEnd type="none" w="sm" len="sm"/>
          </a:ln>
        </p:spPr>
      </p:cxnSp>
      <p:cxnSp>
        <p:nvCxnSpPr>
          <p:cNvPr id="1118" name="Google Shape;102;p1"/>
          <p:cNvCxnSpPr/>
          <p:nvPr/>
        </p:nvCxnSpPr>
        <p:spPr>
          <a:xfrm>
            <a:off x="2403" y="642961"/>
            <a:ext cx="9906000" cy="0"/>
          </a:xfrm>
          <a:prstGeom prst="straightConnector1">
            <a:avLst/>
          </a:prstGeom>
          <a:noFill/>
          <a:ln w="60325" cap="flat" cmpd="sng">
            <a:solidFill>
              <a:srgbClr val="FF6600"/>
            </a:solidFill>
            <a:prstDash val="solid"/>
            <a:miter lim="800000"/>
            <a:headEnd type="none" w="sm" len="sm"/>
            <a:tailEnd type="none" w="sm" len="sm"/>
          </a:ln>
        </p:spPr>
      </p:cxnSp>
      <p:grpSp>
        <p:nvGrpSpPr>
          <p:cNvPr id="52" name="グループ化 51">
            <a:extLst>
              <a:ext uri="{FF2B5EF4-FFF2-40B4-BE49-F238E27FC236}">
                <a16:creationId xmlns:a16="http://schemas.microsoft.com/office/drawing/2014/main" id="{E6B2C34A-1772-4A55-AD4C-124311FE50CC}"/>
              </a:ext>
            </a:extLst>
          </p:cNvPr>
          <p:cNvGrpSpPr/>
          <p:nvPr/>
        </p:nvGrpSpPr>
        <p:grpSpPr>
          <a:xfrm>
            <a:off x="47291" y="753426"/>
            <a:ext cx="9806609" cy="6056421"/>
            <a:chOff x="47291" y="2890286"/>
            <a:chExt cx="9806609" cy="2311191"/>
          </a:xfrm>
        </p:grpSpPr>
        <p:sp>
          <p:nvSpPr>
            <p:cNvPr id="53" name="Google Shape;105;p1">
              <a:extLst>
                <a:ext uri="{FF2B5EF4-FFF2-40B4-BE49-F238E27FC236}">
                  <a16:creationId xmlns:a16="http://schemas.microsoft.com/office/drawing/2014/main" id="{C1D4E43B-6671-458D-8DE4-D14D5A02BB77}"/>
                </a:ext>
              </a:extLst>
            </p:cNvPr>
            <p:cNvSpPr txBox="1"/>
            <p:nvPr/>
          </p:nvSpPr>
          <p:spPr>
            <a:xfrm>
              <a:off x="47291" y="3027573"/>
              <a:ext cx="9806609" cy="2173904"/>
            </a:xfrm>
            <a:prstGeom prst="rect">
              <a:avLst/>
            </a:prstGeom>
            <a:solidFill>
              <a:schemeClr val="lt1"/>
            </a:solidFill>
            <a:ln w="28575" cap="flat" cmpd="sng">
              <a:solidFill>
                <a:srgbClr val="002060"/>
              </a:solidFill>
              <a:prstDash val="solid"/>
              <a:round/>
              <a:headEnd type="none" w="sm" len="sm"/>
              <a:tailEnd type="none" w="sm" len="sm"/>
            </a:ln>
          </p:spPr>
          <p:txBody>
            <a:bodyPr spcFirstLastPara="1" wrap="square" lIns="91425" tIns="45700" rIns="91425" bIns="45700" anchor="t" anchorCtr="0">
              <a:noAutofit/>
            </a:bodyPr>
            <a:lstStyle/>
            <a:p>
              <a:endParaRPr lang="en-US" altLang="ja-JP" sz="1200" b="1" dirty="0">
                <a:solidFill>
                  <a:schemeClr val="dk1"/>
                </a:solidFill>
                <a:latin typeface="Yu Gothic UI Semilight" panose="020B0400000000000000" pitchFamily="50" charset="-128"/>
                <a:ea typeface="Yu Gothic UI Semilight" panose="020B0400000000000000" pitchFamily="50" charset="-128"/>
                <a:cs typeface="Meiryo"/>
                <a:sym typeface="Meiryo"/>
              </a:endParaRPr>
            </a:p>
          </p:txBody>
        </p:sp>
        <p:sp>
          <p:nvSpPr>
            <p:cNvPr id="54" name="Google Shape;104;p1">
              <a:extLst>
                <a:ext uri="{FF2B5EF4-FFF2-40B4-BE49-F238E27FC236}">
                  <a16:creationId xmlns:a16="http://schemas.microsoft.com/office/drawing/2014/main" id="{B122274A-B2E2-44CF-8EE9-1E975C9AB1F4}"/>
                </a:ext>
              </a:extLst>
            </p:cNvPr>
            <p:cNvSpPr/>
            <p:nvPr/>
          </p:nvSpPr>
          <p:spPr>
            <a:xfrm>
              <a:off x="47291" y="2890286"/>
              <a:ext cx="9806609" cy="137286"/>
            </a:xfrm>
            <a:prstGeom prst="rect">
              <a:avLst/>
            </a:prstGeom>
            <a:solidFill>
              <a:schemeClr val="accent5">
                <a:lumMod val="20000"/>
                <a:lumOff val="80000"/>
              </a:schemeClr>
            </a:solidFill>
            <a:ln w="2857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600" b="1" dirty="0">
                  <a:solidFill>
                    <a:schemeClr val="tx1"/>
                  </a:solidFill>
                  <a:latin typeface="Yu Gothic UI Semilight" panose="020B0400000000000000" pitchFamily="50" charset="-128"/>
                  <a:ea typeface="Yu Gothic UI Semilight" panose="020B0400000000000000" pitchFamily="50" charset="-128"/>
                  <a:cs typeface="Meiryo"/>
                  <a:sym typeface="Meiryo"/>
                </a:rPr>
                <a:t>過去の類似業務による実績（２件まで）</a:t>
              </a:r>
              <a:endParaRPr lang="ja-JP" altLang="en-US" sz="1200" b="1"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pSp>
      <p:sp>
        <p:nvSpPr>
          <p:cNvPr id="13" name="Google Shape;92;p1">
            <a:extLst>
              <a:ext uri="{FF2B5EF4-FFF2-40B4-BE49-F238E27FC236}">
                <a16:creationId xmlns:a16="http://schemas.microsoft.com/office/drawing/2014/main" id="{B45A4D12-0C4F-41CE-9263-A1F969464777}"/>
              </a:ext>
            </a:extLst>
          </p:cNvPr>
          <p:cNvSpPr txBox="1">
            <a:spLocks/>
          </p:cNvSpPr>
          <p:nvPr/>
        </p:nvSpPr>
        <p:spPr>
          <a:xfrm>
            <a:off x="8808475" y="-54218"/>
            <a:ext cx="1097525"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（様式７）</a:t>
            </a:r>
          </a:p>
        </p:txBody>
      </p:sp>
      <p:sp>
        <p:nvSpPr>
          <p:cNvPr id="14" name="Google Shape;92;p1">
            <a:extLst>
              <a:ext uri="{FF2B5EF4-FFF2-40B4-BE49-F238E27FC236}">
                <a16:creationId xmlns:a16="http://schemas.microsoft.com/office/drawing/2014/main" id="{EB5AE522-848B-46B8-A885-567F46B73421}"/>
              </a:ext>
            </a:extLst>
          </p:cNvPr>
          <p:cNvSpPr txBox="1">
            <a:spLocks/>
          </p:cNvSpPr>
          <p:nvPr/>
        </p:nvSpPr>
        <p:spPr>
          <a:xfrm>
            <a:off x="182512" y="60322"/>
            <a:ext cx="6947058"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ローカルイノベーション・アカデミーの開催及び地域づくり等支援業務　企画提案書</a:t>
            </a:r>
          </a:p>
        </p:txBody>
      </p:sp>
      <p:sp>
        <p:nvSpPr>
          <p:cNvPr id="19" name="Google Shape;104;p1">
            <a:extLst>
              <a:ext uri="{FF2B5EF4-FFF2-40B4-BE49-F238E27FC236}">
                <a16:creationId xmlns:a16="http://schemas.microsoft.com/office/drawing/2014/main" id="{C8B442D2-ACB0-40B4-B204-6D1E74B26233}"/>
              </a:ext>
            </a:extLst>
          </p:cNvPr>
          <p:cNvSpPr/>
          <p:nvPr/>
        </p:nvSpPr>
        <p:spPr>
          <a:xfrm>
            <a:off x="47291" y="1223645"/>
            <a:ext cx="97970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過去に立ち上げを支援した地域事業・地域づくり団体等の事例</a:t>
            </a:r>
            <a:r>
              <a:rPr lang="ja-JP" altLang="en-US" dirty="0">
                <a:solidFill>
                  <a:schemeClr val="tx1"/>
                </a:solidFill>
                <a:latin typeface="Yu Gothic UI Semilight" panose="020B0400000000000000" pitchFamily="50" charset="-128"/>
                <a:ea typeface="Yu Gothic UI Semilight" panose="020B0400000000000000" pitchFamily="50" charset="-128"/>
                <a:cs typeface="Meiryo"/>
                <a:sym typeface="Meiryo"/>
              </a:rPr>
              <a:t>（ＨＰ等で確認できるものに限る。）</a:t>
            </a:r>
            <a:endPar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sp>
        <p:nvSpPr>
          <p:cNvPr id="5" name="Google Shape;104;p1">
            <a:extLst>
              <a:ext uri="{FF2B5EF4-FFF2-40B4-BE49-F238E27FC236}">
                <a16:creationId xmlns:a16="http://schemas.microsoft.com/office/drawing/2014/main" id="{1C61D1D0-2BB7-087A-5122-BD4BABF4B7A0}"/>
              </a:ext>
            </a:extLst>
          </p:cNvPr>
          <p:cNvSpPr/>
          <p:nvPr/>
        </p:nvSpPr>
        <p:spPr>
          <a:xfrm>
            <a:off x="47291" y="5151329"/>
            <a:ext cx="97970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過去に立ち上げを支援した地域事業・地域づくり団体等に行った伴走支援の内容</a:t>
            </a:r>
          </a:p>
        </p:txBody>
      </p:sp>
      <p:sp>
        <p:nvSpPr>
          <p:cNvPr id="2" name="Google Shape;104;p1">
            <a:extLst>
              <a:ext uri="{FF2B5EF4-FFF2-40B4-BE49-F238E27FC236}">
                <a16:creationId xmlns:a16="http://schemas.microsoft.com/office/drawing/2014/main" id="{AA52CF37-9A1B-35B2-A5FE-F53DDB819335}"/>
              </a:ext>
            </a:extLst>
          </p:cNvPr>
          <p:cNvSpPr/>
          <p:nvPr/>
        </p:nvSpPr>
        <p:spPr>
          <a:xfrm>
            <a:off x="47291" y="3187487"/>
            <a:ext cx="88966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支援した団体等の立ち上げから、現在までの状況</a:t>
            </a:r>
            <a:r>
              <a:rPr lang="ja-JP" altLang="en-US" dirty="0">
                <a:solidFill>
                  <a:schemeClr val="tx1"/>
                </a:solidFill>
                <a:latin typeface="Yu Gothic UI Semilight" panose="020B0400000000000000" pitchFamily="50" charset="-128"/>
                <a:ea typeface="Yu Gothic UI Semilight" panose="020B0400000000000000" pitchFamily="50" charset="-128"/>
                <a:cs typeface="Meiryo"/>
                <a:sym typeface="Meiryo"/>
              </a:rPr>
              <a:t>（参考となる</a:t>
            </a:r>
            <a:r>
              <a:rPr lang="en-US" altLang="ja-JP" dirty="0">
                <a:solidFill>
                  <a:schemeClr val="tx1"/>
                </a:solidFill>
                <a:latin typeface="Yu Gothic UI Semilight" panose="020B0400000000000000" pitchFamily="50" charset="-128"/>
                <a:ea typeface="Yu Gothic UI Semilight" panose="020B0400000000000000" pitchFamily="50" charset="-128"/>
                <a:cs typeface="Meiryo"/>
                <a:sym typeface="Meiryo"/>
              </a:rPr>
              <a:t>URL</a:t>
            </a:r>
            <a:r>
              <a:rPr lang="ja-JP" altLang="en-US" dirty="0">
                <a:solidFill>
                  <a:schemeClr val="tx1"/>
                </a:solidFill>
                <a:latin typeface="Yu Gothic UI Semilight" panose="020B0400000000000000" pitchFamily="50" charset="-128"/>
                <a:ea typeface="Yu Gothic UI Semilight" panose="020B0400000000000000" pitchFamily="50" charset="-128"/>
                <a:cs typeface="Meiryo"/>
                <a:sym typeface="Meiryo"/>
              </a:rPr>
              <a:t>等を記載すること。）</a:t>
            </a:r>
            <a:endPar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sp>
        <p:nvSpPr>
          <p:cNvPr id="7" name="Google Shape;20;p5">
            <a:extLst>
              <a:ext uri="{FF2B5EF4-FFF2-40B4-BE49-F238E27FC236}">
                <a16:creationId xmlns:a16="http://schemas.microsoft.com/office/drawing/2014/main" id="{53BA5C8F-746B-FA8E-7A44-3E3B664C4B51}"/>
              </a:ext>
            </a:extLst>
          </p:cNvPr>
          <p:cNvSpPr txBox="1">
            <a:spLocks noGrp="1"/>
          </p:cNvSpPr>
          <p:nvPr>
            <p:ph type="sldNum" idx="12"/>
          </p:nvPr>
        </p:nvSpPr>
        <p:spPr>
          <a:xfrm>
            <a:off x="7625050" y="6416144"/>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ltLang="ja-JP" sz="1400"/>
              <a:t>2</a:t>
            </a:fld>
            <a:endParaRPr sz="1400" dirty="0"/>
          </a:p>
        </p:txBody>
      </p:sp>
    </p:spTree>
    <p:extLst>
      <p:ext uri="{BB962C8B-B14F-4D97-AF65-F5344CB8AC3E}">
        <p14:creationId xmlns:p14="http://schemas.microsoft.com/office/powerpoint/2010/main" val="3327756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6" name="Google Shape;100;p1"/>
          <p:cNvCxnSpPr/>
          <p:nvPr/>
        </p:nvCxnSpPr>
        <p:spPr>
          <a:xfrm>
            <a:off x="2403" y="532496"/>
            <a:ext cx="9906000" cy="0"/>
          </a:xfrm>
          <a:prstGeom prst="straightConnector1">
            <a:avLst/>
          </a:prstGeom>
          <a:noFill/>
          <a:ln w="57150" cap="flat" cmpd="sng">
            <a:solidFill>
              <a:srgbClr val="FFFF00"/>
            </a:solidFill>
            <a:prstDash val="solid"/>
            <a:miter lim="800000"/>
            <a:headEnd type="none" w="sm" len="sm"/>
            <a:tailEnd type="none" w="sm" len="sm"/>
          </a:ln>
        </p:spPr>
      </p:cxnSp>
      <p:cxnSp>
        <p:nvCxnSpPr>
          <p:cNvPr id="1117" name="Google Shape;101;p1"/>
          <p:cNvCxnSpPr/>
          <p:nvPr/>
        </p:nvCxnSpPr>
        <p:spPr>
          <a:xfrm>
            <a:off x="0" y="591804"/>
            <a:ext cx="9906000" cy="0"/>
          </a:xfrm>
          <a:prstGeom prst="straightConnector1">
            <a:avLst/>
          </a:prstGeom>
          <a:noFill/>
          <a:ln w="63500" cap="flat" cmpd="sng">
            <a:solidFill>
              <a:schemeClr val="accent2">
                <a:lumMod val="60000"/>
                <a:lumOff val="40000"/>
              </a:schemeClr>
            </a:solidFill>
            <a:prstDash val="solid"/>
            <a:miter lim="800000"/>
            <a:headEnd type="none" w="sm" len="sm"/>
            <a:tailEnd type="none" w="sm" len="sm"/>
          </a:ln>
        </p:spPr>
      </p:cxnSp>
      <p:cxnSp>
        <p:nvCxnSpPr>
          <p:cNvPr id="1118" name="Google Shape;102;p1"/>
          <p:cNvCxnSpPr/>
          <p:nvPr/>
        </p:nvCxnSpPr>
        <p:spPr>
          <a:xfrm>
            <a:off x="2403" y="642961"/>
            <a:ext cx="9906000" cy="0"/>
          </a:xfrm>
          <a:prstGeom prst="straightConnector1">
            <a:avLst/>
          </a:prstGeom>
          <a:noFill/>
          <a:ln w="60325" cap="flat" cmpd="sng">
            <a:solidFill>
              <a:srgbClr val="FF6600"/>
            </a:solidFill>
            <a:prstDash val="solid"/>
            <a:miter lim="800000"/>
            <a:headEnd type="none" w="sm" len="sm"/>
            <a:tailEnd type="none" w="sm" len="sm"/>
          </a:ln>
        </p:spPr>
      </p:cxnSp>
      <p:grpSp>
        <p:nvGrpSpPr>
          <p:cNvPr id="52" name="グループ化 51">
            <a:extLst>
              <a:ext uri="{FF2B5EF4-FFF2-40B4-BE49-F238E27FC236}">
                <a16:creationId xmlns:a16="http://schemas.microsoft.com/office/drawing/2014/main" id="{E6B2C34A-1772-4A55-AD4C-124311FE50CC}"/>
              </a:ext>
            </a:extLst>
          </p:cNvPr>
          <p:cNvGrpSpPr/>
          <p:nvPr/>
        </p:nvGrpSpPr>
        <p:grpSpPr>
          <a:xfrm>
            <a:off x="47291" y="753426"/>
            <a:ext cx="9806609" cy="6056421"/>
            <a:chOff x="47291" y="2890286"/>
            <a:chExt cx="9806609" cy="2311191"/>
          </a:xfrm>
        </p:grpSpPr>
        <p:sp>
          <p:nvSpPr>
            <p:cNvPr id="53" name="Google Shape;105;p1">
              <a:extLst>
                <a:ext uri="{FF2B5EF4-FFF2-40B4-BE49-F238E27FC236}">
                  <a16:creationId xmlns:a16="http://schemas.microsoft.com/office/drawing/2014/main" id="{C1D4E43B-6671-458D-8DE4-D14D5A02BB77}"/>
                </a:ext>
              </a:extLst>
            </p:cNvPr>
            <p:cNvSpPr txBox="1"/>
            <p:nvPr/>
          </p:nvSpPr>
          <p:spPr>
            <a:xfrm>
              <a:off x="47291" y="3027573"/>
              <a:ext cx="9806609" cy="2173904"/>
            </a:xfrm>
            <a:prstGeom prst="rect">
              <a:avLst/>
            </a:prstGeom>
            <a:solidFill>
              <a:schemeClr val="lt1"/>
            </a:solidFill>
            <a:ln w="28575" cap="flat" cmpd="sng">
              <a:solidFill>
                <a:srgbClr val="002060"/>
              </a:solidFill>
              <a:prstDash val="solid"/>
              <a:round/>
              <a:headEnd type="none" w="sm" len="sm"/>
              <a:tailEnd type="none" w="sm" len="sm"/>
            </a:ln>
          </p:spPr>
          <p:txBody>
            <a:bodyPr spcFirstLastPara="1" wrap="square" lIns="91425" tIns="45700" rIns="91425" bIns="45700" anchor="t" anchorCtr="0">
              <a:noAutofit/>
            </a:bodyPr>
            <a:lstStyle/>
            <a:p>
              <a:endParaRPr lang="en-US" altLang="ja-JP" sz="1200" b="1" dirty="0">
                <a:solidFill>
                  <a:schemeClr val="dk1"/>
                </a:solidFill>
                <a:latin typeface="Yu Gothic UI Semilight" panose="020B0400000000000000" pitchFamily="50" charset="-128"/>
                <a:ea typeface="Yu Gothic UI Semilight" panose="020B0400000000000000" pitchFamily="50" charset="-128"/>
                <a:cs typeface="Meiryo"/>
                <a:sym typeface="Meiryo"/>
              </a:endParaRPr>
            </a:p>
          </p:txBody>
        </p:sp>
        <p:sp>
          <p:nvSpPr>
            <p:cNvPr id="54" name="Google Shape;104;p1">
              <a:extLst>
                <a:ext uri="{FF2B5EF4-FFF2-40B4-BE49-F238E27FC236}">
                  <a16:creationId xmlns:a16="http://schemas.microsoft.com/office/drawing/2014/main" id="{B122274A-B2E2-44CF-8EE9-1E975C9AB1F4}"/>
                </a:ext>
              </a:extLst>
            </p:cNvPr>
            <p:cNvSpPr/>
            <p:nvPr/>
          </p:nvSpPr>
          <p:spPr>
            <a:xfrm>
              <a:off x="47291" y="2890286"/>
              <a:ext cx="9806609" cy="137286"/>
            </a:xfrm>
            <a:prstGeom prst="rect">
              <a:avLst/>
            </a:prstGeom>
            <a:solidFill>
              <a:schemeClr val="accent5">
                <a:lumMod val="20000"/>
                <a:lumOff val="80000"/>
              </a:schemeClr>
            </a:solidFill>
            <a:ln w="2857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600" b="1" dirty="0">
                  <a:solidFill>
                    <a:schemeClr val="tx1"/>
                  </a:solidFill>
                  <a:latin typeface="Yu Gothic UI Semilight" panose="020B0400000000000000" pitchFamily="50" charset="-128"/>
                  <a:ea typeface="Yu Gothic UI Semilight" panose="020B0400000000000000" pitchFamily="50" charset="-128"/>
                  <a:cs typeface="Meiryo"/>
                  <a:sym typeface="Meiryo"/>
                </a:rPr>
                <a:t>提案するプログラムの内容</a:t>
              </a:r>
              <a:endParaRPr lang="ja-JP" altLang="en-US" sz="1200" b="1"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pSp>
      <p:sp>
        <p:nvSpPr>
          <p:cNvPr id="13" name="Google Shape;92;p1">
            <a:extLst>
              <a:ext uri="{FF2B5EF4-FFF2-40B4-BE49-F238E27FC236}">
                <a16:creationId xmlns:a16="http://schemas.microsoft.com/office/drawing/2014/main" id="{B45A4D12-0C4F-41CE-9263-A1F969464777}"/>
              </a:ext>
            </a:extLst>
          </p:cNvPr>
          <p:cNvSpPr txBox="1">
            <a:spLocks/>
          </p:cNvSpPr>
          <p:nvPr/>
        </p:nvSpPr>
        <p:spPr>
          <a:xfrm>
            <a:off x="8808475" y="-54218"/>
            <a:ext cx="1097525"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（様式７）</a:t>
            </a:r>
          </a:p>
        </p:txBody>
      </p:sp>
      <p:sp>
        <p:nvSpPr>
          <p:cNvPr id="14" name="Google Shape;92;p1">
            <a:extLst>
              <a:ext uri="{FF2B5EF4-FFF2-40B4-BE49-F238E27FC236}">
                <a16:creationId xmlns:a16="http://schemas.microsoft.com/office/drawing/2014/main" id="{EB5AE522-848B-46B8-A885-567F46B73421}"/>
              </a:ext>
            </a:extLst>
          </p:cNvPr>
          <p:cNvSpPr txBox="1">
            <a:spLocks/>
          </p:cNvSpPr>
          <p:nvPr/>
        </p:nvSpPr>
        <p:spPr>
          <a:xfrm>
            <a:off x="182512" y="60322"/>
            <a:ext cx="6947058"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ローカルイノベーション・アカデミーの開催及び地域づくり等支援業務　企画提案書</a:t>
            </a:r>
          </a:p>
        </p:txBody>
      </p:sp>
      <p:sp>
        <p:nvSpPr>
          <p:cNvPr id="19" name="Google Shape;104;p1">
            <a:extLst>
              <a:ext uri="{FF2B5EF4-FFF2-40B4-BE49-F238E27FC236}">
                <a16:creationId xmlns:a16="http://schemas.microsoft.com/office/drawing/2014/main" id="{C8B442D2-ACB0-40B4-B204-6D1E74B26233}"/>
              </a:ext>
            </a:extLst>
          </p:cNvPr>
          <p:cNvSpPr/>
          <p:nvPr/>
        </p:nvSpPr>
        <p:spPr>
          <a:xfrm>
            <a:off x="56890" y="4995545"/>
            <a:ext cx="97970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「挑戦者とつくる雑賀崎・田野エリアの未来デザイン」との関係性</a:t>
            </a:r>
          </a:p>
        </p:txBody>
      </p:sp>
      <p:sp>
        <p:nvSpPr>
          <p:cNvPr id="2" name="Google Shape;104;p1">
            <a:extLst>
              <a:ext uri="{FF2B5EF4-FFF2-40B4-BE49-F238E27FC236}">
                <a16:creationId xmlns:a16="http://schemas.microsoft.com/office/drawing/2014/main" id="{AA52CF37-9A1B-35B2-A5FE-F53DDB819335}"/>
              </a:ext>
            </a:extLst>
          </p:cNvPr>
          <p:cNvSpPr/>
          <p:nvPr/>
        </p:nvSpPr>
        <p:spPr>
          <a:xfrm>
            <a:off x="56890" y="1223645"/>
            <a:ext cx="9528509" cy="241512"/>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地域資源を活かした事業・地域づくりのアイディアの創出・具体化を進めるための、具体的な手法</a:t>
            </a:r>
          </a:p>
        </p:txBody>
      </p:sp>
      <p:sp>
        <p:nvSpPr>
          <p:cNvPr id="4" name="Google Shape;20;p5">
            <a:extLst>
              <a:ext uri="{FF2B5EF4-FFF2-40B4-BE49-F238E27FC236}">
                <a16:creationId xmlns:a16="http://schemas.microsoft.com/office/drawing/2014/main" id="{0E58D7EB-9340-4CB6-072C-0FD572BCBCA8}"/>
              </a:ext>
            </a:extLst>
          </p:cNvPr>
          <p:cNvSpPr txBox="1">
            <a:spLocks noGrp="1"/>
          </p:cNvSpPr>
          <p:nvPr>
            <p:ph type="sldNum" idx="12"/>
          </p:nvPr>
        </p:nvSpPr>
        <p:spPr>
          <a:xfrm>
            <a:off x="7625050" y="6416144"/>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ltLang="ja-JP" sz="1400"/>
              <a:t>3</a:t>
            </a:fld>
            <a:endParaRPr sz="1400" dirty="0"/>
          </a:p>
        </p:txBody>
      </p:sp>
    </p:spTree>
    <p:extLst>
      <p:ext uri="{BB962C8B-B14F-4D97-AF65-F5344CB8AC3E}">
        <p14:creationId xmlns:p14="http://schemas.microsoft.com/office/powerpoint/2010/main" val="2910819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6" name="Google Shape;100;p1"/>
          <p:cNvCxnSpPr/>
          <p:nvPr/>
        </p:nvCxnSpPr>
        <p:spPr>
          <a:xfrm>
            <a:off x="2403" y="532496"/>
            <a:ext cx="9906000" cy="0"/>
          </a:xfrm>
          <a:prstGeom prst="straightConnector1">
            <a:avLst/>
          </a:prstGeom>
          <a:noFill/>
          <a:ln w="57150" cap="flat" cmpd="sng">
            <a:solidFill>
              <a:srgbClr val="FFFF00"/>
            </a:solidFill>
            <a:prstDash val="solid"/>
            <a:miter lim="800000"/>
            <a:headEnd type="none" w="sm" len="sm"/>
            <a:tailEnd type="none" w="sm" len="sm"/>
          </a:ln>
        </p:spPr>
      </p:cxnSp>
      <p:cxnSp>
        <p:nvCxnSpPr>
          <p:cNvPr id="1117" name="Google Shape;101;p1"/>
          <p:cNvCxnSpPr/>
          <p:nvPr/>
        </p:nvCxnSpPr>
        <p:spPr>
          <a:xfrm>
            <a:off x="0" y="591804"/>
            <a:ext cx="9906000" cy="0"/>
          </a:xfrm>
          <a:prstGeom prst="straightConnector1">
            <a:avLst/>
          </a:prstGeom>
          <a:noFill/>
          <a:ln w="63500" cap="flat" cmpd="sng">
            <a:solidFill>
              <a:schemeClr val="accent2">
                <a:lumMod val="60000"/>
                <a:lumOff val="40000"/>
              </a:schemeClr>
            </a:solidFill>
            <a:prstDash val="solid"/>
            <a:miter lim="800000"/>
            <a:headEnd type="none" w="sm" len="sm"/>
            <a:tailEnd type="none" w="sm" len="sm"/>
          </a:ln>
        </p:spPr>
      </p:cxnSp>
      <p:cxnSp>
        <p:nvCxnSpPr>
          <p:cNvPr id="1118" name="Google Shape;102;p1"/>
          <p:cNvCxnSpPr/>
          <p:nvPr/>
        </p:nvCxnSpPr>
        <p:spPr>
          <a:xfrm>
            <a:off x="2403" y="642961"/>
            <a:ext cx="9906000" cy="0"/>
          </a:xfrm>
          <a:prstGeom prst="straightConnector1">
            <a:avLst/>
          </a:prstGeom>
          <a:noFill/>
          <a:ln w="60325" cap="flat" cmpd="sng">
            <a:solidFill>
              <a:srgbClr val="FF6600"/>
            </a:solidFill>
            <a:prstDash val="solid"/>
            <a:miter lim="800000"/>
            <a:headEnd type="none" w="sm" len="sm"/>
            <a:tailEnd type="none" w="sm" len="sm"/>
          </a:ln>
        </p:spPr>
      </p:cxnSp>
      <p:grpSp>
        <p:nvGrpSpPr>
          <p:cNvPr id="52" name="グループ化 51">
            <a:extLst>
              <a:ext uri="{FF2B5EF4-FFF2-40B4-BE49-F238E27FC236}">
                <a16:creationId xmlns:a16="http://schemas.microsoft.com/office/drawing/2014/main" id="{E6B2C34A-1772-4A55-AD4C-124311FE50CC}"/>
              </a:ext>
            </a:extLst>
          </p:cNvPr>
          <p:cNvGrpSpPr/>
          <p:nvPr/>
        </p:nvGrpSpPr>
        <p:grpSpPr>
          <a:xfrm>
            <a:off x="47291" y="753426"/>
            <a:ext cx="9806609" cy="6056421"/>
            <a:chOff x="47291" y="2890286"/>
            <a:chExt cx="9806609" cy="2311191"/>
          </a:xfrm>
        </p:grpSpPr>
        <p:sp>
          <p:nvSpPr>
            <p:cNvPr id="53" name="Google Shape;105;p1">
              <a:extLst>
                <a:ext uri="{FF2B5EF4-FFF2-40B4-BE49-F238E27FC236}">
                  <a16:creationId xmlns:a16="http://schemas.microsoft.com/office/drawing/2014/main" id="{C1D4E43B-6671-458D-8DE4-D14D5A02BB77}"/>
                </a:ext>
              </a:extLst>
            </p:cNvPr>
            <p:cNvSpPr txBox="1"/>
            <p:nvPr/>
          </p:nvSpPr>
          <p:spPr>
            <a:xfrm>
              <a:off x="47291" y="3027573"/>
              <a:ext cx="9806609" cy="2173904"/>
            </a:xfrm>
            <a:prstGeom prst="rect">
              <a:avLst/>
            </a:prstGeom>
            <a:solidFill>
              <a:schemeClr val="lt1"/>
            </a:solidFill>
            <a:ln w="28575" cap="flat" cmpd="sng">
              <a:solidFill>
                <a:srgbClr val="002060"/>
              </a:solidFill>
              <a:prstDash val="solid"/>
              <a:round/>
              <a:headEnd type="none" w="sm" len="sm"/>
              <a:tailEnd type="none" w="sm" len="sm"/>
            </a:ln>
          </p:spPr>
          <p:txBody>
            <a:bodyPr spcFirstLastPara="1" wrap="square" lIns="91425" tIns="45700" rIns="91425" bIns="45700" anchor="t" anchorCtr="0">
              <a:noAutofit/>
            </a:bodyPr>
            <a:lstStyle/>
            <a:p>
              <a:endParaRPr lang="en-US" altLang="ja-JP" sz="1200" b="1" dirty="0">
                <a:solidFill>
                  <a:schemeClr val="dk1"/>
                </a:solidFill>
                <a:latin typeface="Yu Gothic UI Semilight" panose="020B0400000000000000" pitchFamily="50" charset="-128"/>
                <a:ea typeface="Yu Gothic UI Semilight" panose="020B0400000000000000" pitchFamily="50" charset="-128"/>
                <a:cs typeface="Meiryo"/>
                <a:sym typeface="Meiryo"/>
              </a:endParaRPr>
            </a:p>
          </p:txBody>
        </p:sp>
        <p:sp>
          <p:nvSpPr>
            <p:cNvPr id="54" name="Google Shape;104;p1">
              <a:extLst>
                <a:ext uri="{FF2B5EF4-FFF2-40B4-BE49-F238E27FC236}">
                  <a16:creationId xmlns:a16="http://schemas.microsoft.com/office/drawing/2014/main" id="{B122274A-B2E2-44CF-8EE9-1E975C9AB1F4}"/>
                </a:ext>
              </a:extLst>
            </p:cNvPr>
            <p:cNvSpPr/>
            <p:nvPr/>
          </p:nvSpPr>
          <p:spPr>
            <a:xfrm>
              <a:off x="47291" y="2890286"/>
              <a:ext cx="9806609" cy="137286"/>
            </a:xfrm>
            <a:prstGeom prst="rect">
              <a:avLst/>
            </a:prstGeom>
            <a:solidFill>
              <a:schemeClr val="accent5">
                <a:lumMod val="20000"/>
                <a:lumOff val="80000"/>
              </a:schemeClr>
            </a:solidFill>
            <a:ln w="2857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600" b="1" dirty="0">
                  <a:solidFill>
                    <a:schemeClr val="tx1"/>
                  </a:solidFill>
                  <a:latin typeface="Yu Gothic UI Semilight" panose="020B0400000000000000" pitchFamily="50" charset="-128"/>
                  <a:ea typeface="Yu Gothic UI Semilight" panose="020B0400000000000000" pitchFamily="50" charset="-128"/>
                  <a:cs typeface="Meiryo"/>
                  <a:sym typeface="Meiryo"/>
                </a:rPr>
                <a:t>提案するプログラムの内容</a:t>
              </a:r>
              <a:endParaRPr lang="ja-JP" altLang="en-US" sz="1200" b="1"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pSp>
      <p:sp>
        <p:nvSpPr>
          <p:cNvPr id="13" name="Google Shape;92;p1">
            <a:extLst>
              <a:ext uri="{FF2B5EF4-FFF2-40B4-BE49-F238E27FC236}">
                <a16:creationId xmlns:a16="http://schemas.microsoft.com/office/drawing/2014/main" id="{B45A4D12-0C4F-41CE-9263-A1F969464777}"/>
              </a:ext>
            </a:extLst>
          </p:cNvPr>
          <p:cNvSpPr txBox="1">
            <a:spLocks/>
          </p:cNvSpPr>
          <p:nvPr/>
        </p:nvSpPr>
        <p:spPr>
          <a:xfrm>
            <a:off x="8808475" y="-54218"/>
            <a:ext cx="1097525"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（様式７）</a:t>
            </a:r>
          </a:p>
        </p:txBody>
      </p:sp>
      <p:sp>
        <p:nvSpPr>
          <p:cNvPr id="14" name="Google Shape;92;p1">
            <a:extLst>
              <a:ext uri="{FF2B5EF4-FFF2-40B4-BE49-F238E27FC236}">
                <a16:creationId xmlns:a16="http://schemas.microsoft.com/office/drawing/2014/main" id="{EB5AE522-848B-46B8-A885-567F46B73421}"/>
              </a:ext>
            </a:extLst>
          </p:cNvPr>
          <p:cNvSpPr txBox="1">
            <a:spLocks/>
          </p:cNvSpPr>
          <p:nvPr/>
        </p:nvSpPr>
        <p:spPr>
          <a:xfrm>
            <a:off x="182512" y="60322"/>
            <a:ext cx="6947058"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ローカルイノベーション・アカデミーの開催及び地域づくり等支援業務　企画提案書</a:t>
            </a:r>
          </a:p>
        </p:txBody>
      </p:sp>
      <p:sp>
        <p:nvSpPr>
          <p:cNvPr id="2" name="Google Shape;104;p1">
            <a:extLst>
              <a:ext uri="{FF2B5EF4-FFF2-40B4-BE49-F238E27FC236}">
                <a16:creationId xmlns:a16="http://schemas.microsoft.com/office/drawing/2014/main" id="{AA52CF37-9A1B-35B2-A5FE-F53DDB819335}"/>
              </a:ext>
            </a:extLst>
          </p:cNvPr>
          <p:cNvSpPr/>
          <p:nvPr/>
        </p:nvSpPr>
        <p:spPr>
          <a:xfrm>
            <a:off x="59991" y="1138581"/>
            <a:ext cx="9528509" cy="397298"/>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参加者の地域づくり等への理解や取組の程度に合わせたプログラムの進め方・具体的な対応方法</a:t>
            </a:r>
          </a:p>
        </p:txBody>
      </p:sp>
      <p:sp>
        <p:nvSpPr>
          <p:cNvPr id="4" name="Google Shape;20;p5">
            <a:extLst>
              <a:ext uri="{FF2B5EF4-FFF2-40B4-BE49-F238E27FC236}">
                <a16:creationId xmlns:a16="http://schemas.microsoft.com/office/drawing/2014/main" id="{8065104E-0FFC-CAAD-D72D-FF986BC73147}"/>
              </a:ext>
            </a:extLst>
          </p:cNvPr>
          <p:cNvSpPr txBox="1">
            <a:spLocks noGrp="1"/>
          </p:cNvSpPr>
          <p:nvPr>
            <p:ph type="sldNum" idx="12"/>
          </p:nvPr>
        </p:nvSpPr>
        <p:spPr>
          <a:xfrm>
            <a:off x="7625050" y="6416144"/>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ltLang="ja-JP" sz="1400"/>
              <a:t>4</a:t>
            </a:fld>
            <a:endParaRPr sz="1400" dirty="0"/>
          </a:p>
        </p:txBody>
      </p:sp>
    </p:spTree>
    <p:extLst>
      <p:ext uri="{BB962C8B-B14F-4D97-AF65-F5344CB8AC3E}">
        <p14:creationId xmlns:p14="http://schemas.microsoft.com/office/powerpoint/2010/main" val="3862736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6" name="Google Shape;100;p1"/>
          <p:cNvCxnSpPr/>
          <p:nvPr/>
        </p:nvCxnSpPr>
        <p:spPr>
          <a:xfrm>
            <a:off x="2403" y="532496"/>
            <a:ext cx="9906000" cy="0"/>
          </a:xfrm>
          <a:prstGeom prst="straightConnector1">
            <a:avLst/>
          </a:prstGeom>
          <a:noFill/>
          <a:ln w="57150" cap="flat" cmpd="sng">
            <a:solidFill>
              <a:srgbClr val="FFFF00"/>
            </a:solidFill>
            <a:prstDash val="solid"/>
            <a:miter lim="800000"/>
            <a:headEnd type="none" w="sm" len="sm"/>
            <a:tailEnd type="none" w="sm" len="sm"/>
          </a:ln>
        </p:spPr>
      </p:cxnSp>
      <p:cxnSp>
        <p:nvCxnSpPr>
          <p:cNvPr id="1117" name="Google Shape;101;p1"/>
          <p:cNvCxnSpPr/>
          <p:nvPr/>
        </p:nvCxnSpPr>
        <p:spPr>
          <a:xfrm>
            <a:off x="0" y="591804"/>
            <a:ext cx="9906000" cy="0"/>
          </a:xfrm>
          <a:prstGeom prst="straightConnector1">
            <a:avLst/>
          </a:prstGeom>
          <a:noFill/>
          <a:ln w="63500" cap="flat" cmpd="sng">
            <a:solidFill>
              <a:schemeClr val="accent2">
                <a:lumMod val="60000"/>
                <a:lumOff val="40000"/>
              </a:schemeClr>
            </a:solidFill>
            <a:prstDash val="solid"/>
            <a:miter lim="800000"/>
            <a:headEnd type="none" w="sm" len="sm"/>
            <a:tailEnd type="none" w="sm" len="sm"/>
          </a:ln>
        </p:spPr>
      </p:cxnSp>
      <p:cxnSp>
        <p:nvCxnSpPr>
          <p:cNvPr id="1118" name="Google Shape;102;p1"/>
          <p:cNvCxnSpPr/>
          <p:nvPr/>
        </p:nvCxnSpPr>
        <p:spPr>
          <a:xfrm>
            <a:off x="2403" y="642961"/>
            <a:ext cx="9906000" cy="0"/>
          </a:xfrm>
          <a:prstGeom prst="straightConnector1">
            <a:avLst/>
          </a:prstGeom>
          <a:noFill/>
          <a:ln w="60325" cap="flat" cmpd="sng">
            <a:solidFill>
              <a:srgbClr val="FF6600"/>
            </a:solidFill>
            <a:prstDash val="solid"/>
            <a:miter lim="800000"/>
            <a:headEnd type="none" w="sm" len="sm"/>
            <a:tailEnd type="none" w="sm" len="sm"/>
          </a:ln>
        </p:spPr>
      </p:cxnSp>
      <p:grpSp>
        <p:nvGrpSpPr>
          <p:cNvPr id="52" name="グループ化 51">
            <a:extLst>
              <a:ext uri="{FF2B5EF4-FFF2-40B4-BE49-F238E27FC236}">
                <a16:creationId xmlns:a16="http://schemas.microsoft.com/office/drawing/2014/main" id="{E6B2C34A-1772-4A55-AD4C-124311FE50CC}"/>
              </a:ext>
            </a:extLst>
          </p:cNvPr>
          <p:cNvGrpSpPr/>
          <p:nvPr/>
        </p:nvGrpSpPr>
        <p:grpSpPr>
          <a:xfrm>
            <a:off x="47291" y="753426"/>
            <a:ext cx="9806609" cy="6056421"/>
            <a:chOff x="47291" y="2890286"/>
            <a:chExt cx="9806609" cy="2311191"/>
          </a:xfrm>
        </p:grpSpPr>
        <p:sp>
          <p:nvSpPr>
            <p:cNvPr id="53" name="Google Shape;105;p1">
              <a:extLst>
                <a:ext uri="{FF2B5EF4-FFF2-40B4-BE49-F238E27FC236}">
                  <a16:creationId xmlns:a16="http://schemas.microsoft.com/office/drawing/2014/main" id="{C1D4E43B-6671-458D-8DE4-D14D5A02BB77}"/>
                </a:ext>
              </a:extLst>
            </p:cNvPr>
            <p:cNvSpPr txBox="1"/>
            <p:nvPr/>
          </p:nvSpPr>
          <p:spPr>
            <a:xfrm>
              <a:off x="47291" y="3027573"/>
              <a:ext cx="9806609" cy="2173904"/>
            </a:xfrm>
            <a:prstGeom prst="rect">
              <a:avLst/>
            </a:prstGeom>
            <a:solidFill>
              <a:schemeClr val="lt1"/>
            </a:solidFill>
            <a:ln w="28575" cap="flat" cmpd="sng">
              <a:solidFill>
                <a:srgbClr val="002060"/>
              </a:solidFill>
              <a:prstDash val="solid"/>
              <a:round/>
              <a:headEnd type="none" w="sm" len="sm"/>
              <a:tailEnd type="none" w="sm" len="sm"/>
            </a:ln>
          </p:spPr>
          <p:txBody>
            <a:bodyPr spcFirstLastPara="1" wrap="square" lIns="91425" tIns="45700" rIns="91425" bIns="45700" anchor="t" anchorCtr="0">
              <a:noAutofit/>
            </a:bodyPr>
            <a:lstStyle/>
            <a:p>
              <a:endParaRPr lang="en-US" altLang="ja-JP" sz="1200" b="1" dirty="0">
                <a:solidFill>
                  <a:schemeClr val="dk1"/>
                </a:solidFill>
                <a:latin typeface="Yu Gothic UI Semilight" panose="020B0400000000000000" pitchFamily="50" charset="-128"/>
                <a:ea typeface="Yu Gothic UI Semilight" panose="020B0400000000000000" pitchFamily="50" charset="-128"/>
                <a:cs typeface="Meiryo"/>
                <a:sym typeface="Meiryo"/>
              </a:endParaRPr>
            </a:p>
          </p:txBody>
        </p:sp>
        <p:sp>
          <p:nvSpPr>
            <p:cNvPr id="54" name="Google Shape;104;p1">
              <a:extLst>
                <a:ext uri="{FF2B5EF4-FFF2-40B4-BE49-F238E27FC236}">
                  <a16:creationId xmlns:a16="http://schemas.microsoft.com/office/drawing/2014/main" id="{B122274A-B2E2-44CF-8EE9-1E975C9AB1F4}"/>
                </a:ext>
              </a:extLst>
            </p:cNvPr>
            <p:cNvSpPr/>
            <p:nvPr/>
          </p:nvSpPr>
          <p:spPr>
            <a:xfrm>
              <a:off x="47291" y="2890286"/>
              <a:ext cx="9806609" cy="137286"/>
            </a:xfrm>
            <a:prstGeom prst="rect">
              <a:avLst/>
            </a:prstGeom>
            <a:solidFill>
              <a:schemeClr val="accent5">
                <a:lumMod val="20000"/>
                <a:lumOff val="80000"/>
              </a:schemeClr>
            </a:solidFill>
            <a:ln w="2857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600" b="1" dirty="0">
                  <a:solidFill>
                    <a:schemeClr val="tx1"/>
                  </a:solidFill>
                  <a:latin typeface="Yu Gothic UI Semilight" panose="020B0400000000000000" pitchFamily="50" charset="-128"/>
                  <a:ea typeface="Yu Gothic UI Semilight" panose="020B0400000000000000" pitchFamily="50" charset="-128"/>
                  <a:cs typeface="Meiryo"/>
                  <a:sym typeface="Meiryo"/>
                </a:rPr>
                <a:t>提案するプログラムの内容</a:t>
              </a:r>
              <a:endParaRPr lang="ja-JP" altLang="en-US" sz="1200" b="1"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pSp>
      <p:sp>
        <p:nvSpPr>
          <p:cNvPr id="13" name="Google Shape;92;p1">
            <a:extLst>
              <a:ext uri="{FF2B5EF4-FFF2-40B4-BE49-F238E27FC236}">
                <a16:creationId xmlns:a16="http://schemas.microsoft.com/office/drawing/2014/main" id="{B45A4D12-0C4F-41CE-9263-A1F969464777}"/>
              </a:ext>
            </a:extLst>
          </p:cNvPr>
          <p:cNvSpPr txBox="1">
            <a:spLocks/>
          </p:cNvSpPr>
          <p:nvPr/>
        </p:nvSpPr>
        <p:spPr>
          <a:xfrm>
            <a:off x="8808475" y="-54218"/>
            <a:ext cx="1097525"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（様式７）</a:t>
            </a:r>
          </a:p>
        </p:txBody>
      </p:sp>
      <p:sp>
        <p:nvSpPr>
          <p:cNvPr id="14" name="Google Shape;92;p1">
            <a:extLst>
              <a:ext uri="{FF2B5EF4-FFF2-40B4-BE49-F238E27FC236}">
                <a16:creationId xmlns:a16="http://schemas.microsoft.com/office/drawing/2014/main" id="{EB5AE522-848B-46B8-A885-567F46B73421}"/>
              </a:ext>
            </a:extLst>
          </p:cNvPr>
          <p:cNvSpPr txBox="1">
            <a:spLocks/>
          </p:cNvSpPr>
          <p:nvPr/>
        </p:nvSpPr>
        <p:spPr>
          <a:xfrm>
            <a:off x="182512" y="60322"/>
            <a:ext cx="6947058"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ローカルイノベーション・アカデミーの開催及び地域づくり等支援業務　企画提案書</a:t>
            </a:r>
          </a:p>
        </p:txBody>
      </p:sp>
      <p:sp>
        <p:nvSpPr>
          <p:cNvPr id="2" name="Google Shape;104;p1">
            <a:extLst>
              <a:ext uri="{FF2B5EF4-FFF2-40B4-BE49-F238E27FC236}">
                <a16:creationId xmlns:a16="http://schemas.microsoft.com/office/drawing/2014/main" id="{AA52CF37-9A1B-35B2-A5FE-F53DDB819335}"/>
              </a:ext>
            </a:extLst>
          </p:cNvPr>
          <p:cNvSpPr/>
          <p:nvPr/>
        </p:nvSpPr>
        <p:spPr>
          <a:xfrm>
            <a:off x="56890" y="1166728"/>
            <a:ext cx="9528509" cy="397298"/>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事業アイディア等の実現に向けて、有効と考えられる方法、活用・接続の考えられる具体的な支援策</a:t>
            </a:r>
          </a:p>
        </p:txBody>
      </p:sp>
      <p:sp>
        <p:nvSpPr>
          <p:cNvPr id="3" name="Google Shape;104;p1">
            <a:extLst>
              <a:ext uri="{FF2B5EF4-FFF2-40B4-BE49-F238E27FC236}">
                <a16:creationId xmlns:a16="http://schemas.microsoft.com/office/drawing/2014/main" id="{43ED36D4-5050-2CC8-1593-B703F73B445F}"/>
              </a:ext>
            </a:extLst>
          </p:cNvPr>
          <p:cNvSpPr/>
          <p:nvPr/>
        </p:nvSpPr>
        <p:spPr>
          <a:xfrm>
            <a:off x="47291" y="4208145"/>
            <a:ext cx="9797026" cy="241513"/>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事業アイディア等を実現スキームに乗せるために、実施する伴走支援の内容</a:t>
            </a:r>
          </a:p>
        </p:txBody>
      </p:sp>
      <p:sp>
        <p:nvSpPr>
          <p:cNvPr id="5" name="Google Shape;20;p5">
            <a:extLst>
              <a:ext uri="{FF2B5EF4-FFF2-40B4-BE49-F238E27FC236}">
                <a16:creationId xmlns:a16="http://schemas.microsoft.com/office/drawing/2014/main" id="{78AF8972-C1E6-C64A-72D9-499B840C68D0}"/>
              </a:ext>
            </a:extLst>
          </p:cNvPr>
          <p:cNvSpPr txBox="1">
            <a:spLocks noGrp="1"/>
          </p:cNvSpPr>
          <p:nvPr>
            <p:ph type="sldNum" idx="12"/>
          </p:nvPr>
        </p:nvSpPr>
        <p:spPr>
          <a:xfrm>
            <a:off x="7625050" y="6416144"/>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ltLang="ja-JP" sz="1400"/>
              <a:t>5</a:t>
            </a:fld>
            <a:endParaRPr sz="1400" dirty="0"/>
          </a:p>
        </p:txBody>
      </p:sp>
    </p:spTree>
    <p:extLst>
      <p:ext uri="{BB962C8B-B14F-4D97-AF65-F5344CB8AC3E}">
        <p14:creationId xmlns:p14="http://schemas.microsoft.com/office/powerpoint/2010/main" val="2964655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6" name="Google Shape;100;p1"/>
          <p:cNvCxnSpPr/>
          <p:nvPr/>
        </p:nvCxnSpPr>
        <p:spPr>
          <a:xfrm>
            <a:off x="2403" y="532496"/>
            <a:ext cx="9906000" cy="0"/>
          </a:xfrm>
          <a:prstGeom prst="straightConnector1">
            <a:avLst/>
          </a:prstGeom>
          <a:noFill/>
          <a:ln w="57150" cap="flat" cmpd="sng">
            <a:solidFill>
              <a:srgbClr val="FFFF00"/>
            </a:solidFill>
            <a:prstDash val="solid"/>
            <a:miter lim="800000"/>
            <a:headEnd type="none" w="sm" len="sm"/>
            <a:tailEnd type="none" w="sm" len="sm"/>
          </a:ln>
        </p:spPr>
      </p:cxnSp>
      <p:cxnSp>
        <p:nvCxnSpPr>
          <p:cNvPr id="1117" name="Google Shape;101;p1"/>
          <p:cNvCxnSpPr/>
          <p:nvPr/>
        </p:nvCxnSpPr>
        <p:spPr>
          <a:xfrm>
            <a:off x="0" y="591804"/>
            <a:ext cx="9906000" cy="0"/>
          </a:xfrm>
          <a:prstGeom prst="straightConnector1">
            <a:avLst/>
          </a:prstGeom>
          <a:noFill/>
          <a:ln w="63500" cap="flat" cmpd="sng">
            <a:solidFill>
              <a:schemeClr val="accent2">
                <a:lumMod val="60000"/>
                <a:lumOff val="40000"/>
              </a:schemeClr>
            </a:solidFill>
            <a:prstDash val="solid"/>
            <a:miter lim="800000"/>
            <a:headEnd type="none" w="sm" len="sm"/>
            <a:tailEnd type="none" w="sm" len="sm"/>
          </a:ln>
        </p:spPr>
      </p:cxnSp>
      <p:cxnSp>
        <p:nvCxnSpPr>
          <p:cNvPr id="1118" name="Google Shape;102;p1"/>
          <p:cNvCxnSpPr/>
          <p:nvPr/>
        </p:nvCxnSpPr>
        <p:spPr>
          <a:xfrm>
            <a:off x="2403" y="642961"/>
            <a:ext cx="9906000" cy="0"/>
          </a:xfrm>
          <a:prstGeom prst="straightConnector1">
            <a:avLst/>
          </a:prstGeom>
          <a:noFill/>
          <a:ln w="60325" cap="flat" cmpd="sng">
            <a:solidFill>
              <a:srgbClr val="FF6600"/>
            </a:solidFill>
            <a:prstDash val="solid"/>
            <a:miter lim="800000"/>
            <a:headEnd type="none" w="sm" len="sm"/>
            <a:tailEnd type="none" w="sm" len="sm"/>
          </a:ln>
        </p:spPr>
      </p:cxnSp>
      <p:grpSp>
        <p:nvGrpSpPr>
          <p:cNvPr id="52" name="グループ化 51">
            <a:extLst>
              <a:ext uri="{FF2B5EF4-FFF2-40B4-BE49-F238E27FC236}">
                <a16:creationId xmlns:a16="http://schemas.microsoft.com/office/drawing/2014/main" id="{E6B2C34A-1772-4A55-AD4C-124311FE50CC}"/>
              </a:ext>
            </a:extLst>
          </p:cNvPr>
          <p:cNvGrpSpPr/>
          <p:nvPr/>
        </p:nvGrpSpPr>
        <p:grpSpPr>
          <a:xfrm>
            <a:off x="47291" y="753426"/>
            <a:ext cx="9806609" cy="6056421"/>
            <a:chOff x="47291" y="2890286"/>
            <a:chExt cx="9806609" cy="2311191"/>
          </a:xfrm>
        </p:grpSpPr>
        <p:sp>
          <p:nvSpPr>
            <p:cNvPr id="53" name="Google Shape;105;p1">
              <a:extLst>
                <a:ext uri="{FF2B5EF4-FFF2-40B4-BE49-F238E27FC236}">
                  <a16:creationId xmlns:a16="http://schemas.microsoft.com/office/drawing/2014/main" id="{C1D4E43B-6671-458D-8DE4-D14D5A02BB77}"/>
                </a:ext>
              </a:extLst>
            </p:cNvPr>
            <p:cNvSpPr txBox="1"/>
            <p:nvPr/>
          </p:nvSpPr>
          <p:spPr>
            <a:xfrm>
              <a:off x="47291" y="3027573"/>
              <a:ext cx="9806609" cy="2173904"/>
            </a:xfrm>
            <a:prstGeom prst="rect">
              <a:avLst/>
            </a:prstGeom>
            <a:solidFill>
              <a:schemeClr val="lt1"/>
            </a:solidFill>
            <a:ln w="28575" cap="flat" cmpd="sng">
              <a:solidFill>
                <a:srgbClr val="002060"/>
              </a:solidFill>
              <a:prstDash val="solid"/>
              <a:round/>
              <a:headEnd type="none" w="sm" len="sm"/>
              <a:tailEnd type="none" w="sm" len="sm"/>
            </a:ln>
          </p:spPr>
          <p:txBody>
            <a:bodyPr spcFirstLastPara="1" wrap="square" lIns="91425" tIns="45700" rIns="91425" bIns="45700" anchor="t" anchorCtr="0">
              <a:noAutofit/>
            </a:bodyPr>
            <a:lstStyle/>
            <a:p>
              <a:endParaRPr lang="en-US" altLang="ja-JP" sz="1200" b="1" dirty="0">
                <a:solidFill>
                  <a:schemeClr val="dk1"/>
                </a:solidFill>
                <a:latin typeface="Yu Gothic UI Semilight" panose="020B0400000000000000" pitchFamily="50" charset="-128"/>
                <a:ea typeface="Yu Gothic UI Semilight" panose="020B0400000000000000" pitchFamily="50" charset="-128"/>
                <a:cs typeface="Meiryo"/>
                <a:sym typeface="Meiryo"/>
              </a:endParaRPr>
            </a:p>
          </p:txBody>
        </p:sp>
        <p:sp>
          <p:nvSpPr>
            <p:cNvPr id="54" name="Google Shape;104;p1">
              <a:extLst>
                <a:ext uri="{FF2B5EF4-FFF2-40B4-BE49-F238E27FC236}">
                  <a16:creationId xmlns:a16="http://schemas.microsoft.com/office/drawing/2014/main" id="{B122274A-B2E2-44CF-8EE9-1E975C9AB1F4}"/>
                </a:ext>
              </a:extLst>
            </p:cNvPr>
            <p:cNvSpPr/>
            <p:nvPr/>
          </p:nvSpPr>
          <p:spPr>
            <a:xfrm>
              <a:off x="47291" y="2890286"/>
              <a:ext cx="9806609" cy="137286"/>
            </a:xfrm>
            <a:prstGeom prst="rect">
              <a:avLst/>
            </a:prstGeom>
            <a:solidFill>
              <a:schemeClr val="accent5">
                <a:lumMod val="20000"/>
                <a:lumOff val="80000"/>
              </a:schemeClr>
            </a:solidFill>
            <a:ln w="2857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600" b="1" dirty="0">
                  <a:solidFill>
                    <a:schemeClr val="tx1"/>
                  </a:solidFill>
                  <a:latin typeface="Yu Gothic UI Semilight" panose="020B0400000000000000" pitchFamily="50" charset="-128"/>
                  <a:ea typeface="Yu Gothic UI Semilight" panose="020B0400000000000000" pitchFamily="50" charset="-128"/>
                  <a:cs typeface="Meiryo"/>
                  <a:sym typeface="Meiryo"/>
                </a:rPr>
                <a:t>今後の地域のブランド化を推進する体制構築に向けて、提案する支援の内容</a:t>
              </a:r>
              <a:endParaRPr lang="ja-JP" altLang="en-US" sz="1200" b="1"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pSp>
      <p:sp>
        <p:nvSpPr>
          <p:cNvPr id="13" name="Google Shape;92;p1">
            <a:extLst>
              <a:ext uri="{FF2B5EF4-FFF2-40B4-BE49-F238E27FC236}">
                <a16:creationId xmlns:a16="http://schemas.microsoft.com/office/drawing/2014/main" id="{B45A4D12-0C4F-41CE-9263-A1F969464777}"/>
              </a:ext>
            </a:extLst>
          </p:cNvPr>
          <p:cNvSpPr txBox="1">
            <a:spLocks/>
          </p:cNvSpPr>
          <p:nvPr/>
        </p:nvSpPr>
        <p:spPr>
          <a:xfrm>
            <a:off x="8808475" y="-54218"/>
            <a:ext cx="1097525"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（様式７）</a:t>
            </a:r>
          </a:p>
        </p:txBody>
      </p:sp>
      <p:sp>
        <p:nvSpPr>
          <p:cNvPr id="14" name="Google Shape;92;p1">
            <a:extLst>
              <a:ext uri="{FF2B5EF4-FFF2-40B4-BE49-F238E27FC236}">
                <a16:creationId xmlns:a16="http://schemas.microsoft.com/office/drawing/2014/main" id="{EB5AE522-848B-46B8-A885-567F46B73421}"/>
              </a:ext>
            </a:extLst>
          </p:cNvPr>
          <p:cNvSpPr txBox="1">
            <a:spLocks/>
          </p:cNvSpPr>
          <p:nvPr/>
        </p:nvSpPr>
        <p:spPr>
          <a:xfrm>
            <a:off x="182512" y="60322"/>
            <a:ext cx="6947058"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ローカルイノベーション・アカデミーの開催及び地域づくり等支援業務　企画提案書</a:t>
            </a:r>
          </a:p>
        </p:txBody>
      </p:sp>
      <p:sp>
        <p:nvSpPr>
          <p:cNvPr id="2" name="Google Shape;104;p1">
            <a:extLst>
              <a:ext uri="{FF2B5EF4-FFF2-40B4-BE49-F238E27FC236}">
                <a16:creationId xmlns:a16="http://schemas.microsoft.com/office/drawing/2014/main" id="{AA52CF37-9A1B-35B2-A5FE-F53DDB819335}"/>
              </a:ext>
            </a:extLst>
          </p:cNvPr>
          <p:cNvSpPr/>
          <p:nvPr/>
        </p:nvSpPr>
        <p:spPr>
          <a:xfrm>
            <a:off x="56890" y="1166728"/>
            <a:ext cx="9528509" cy="397298"/>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地域性等を踏まえた地域づくり団体等の性質・方向性等の提案</a:t>
            </a:r>
          </a:p>
        </p:txBody>
      </p:sp>
      <p:sp>
        <p:nvSpPr>
          <p:cNvPr id="6" name="Google Shape;104;p1">
            <a:extLst>
              <a:ext uri="{FF2B5EF4-FFF2-40B4-BE49-F238E27FC236}">
                <a16:creationId xmlns:a16="http://schemas.microsoft.com/office/drawing/2014/main" id="{2C600A91-CC6F-106F-5E56-3D3373FE06FD}"/>
              </a:ext>
            </a:extLst>
          </p:cNvPr>
          <p:cNvSpPr/>
          <p:nvPr/>
        </p:nvSpPr>
        <p:spPr>
          <a:xfrm>
            <a:off x="56890" y="4786228"/>
            <a:ext cx="9528509" cy="397298"/>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実現に向けた手法・自社の関わり方</a:t>
            </a:r>
          </a:p>
        </p:txBody>
      </p:sp>
      <p:sp>
        <p:nvSpPr>
          <p:cNvPr id="9" name="Google Shape;20;p5">
            <a:extLst>
              <a:ext uri="{FF2B5EF4-FFF2-40B4-BE49-F238E27FC236}">
                <a16:creationId xmlns:a16="http://schemas.microsoft.com/office/drawing/2014/main" id="{0B0A47D9-05EF-526B-4467-29209ABCC944}"/>
              </a:ext>
            </a:extLst>
          </p:cNvPr>
          <p:cNvSpPr txBox="1">
            <a:spLocks noGrp="1"/>
          </p:cNvSpPr>
          <p:nvPr>
            <p:ph type="sldNum" idx="12"/>
          </p:nvPr>
        </p:nvSpPr>
        <p:spPr>
          <a:xfrm>
            <a:off x="7625050" y="6416144"/>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ltLang="ja-JP" sz="1400"/>
              <a:t>6</a:t>
            </a:fld>
            <a:endParaRPr sz="1400" dirty="0"/>
          </a:p>
        </p:txBody>
      </p:sp>
    </p:spTree>
    <p:extLst>
      <p:ext uri="{BB962C8B-B14F-4D97-AF65-F5344CB8AC3E}">
        <p14:creationId xmlns:p14="http://schemas.microsoft.com/office/powerpoint/2010/main" val="549423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6" name="Google Shape;100;p1"/>
          <p:cNvCxnSpPr/>
          <p:nvPr/>
        </p:nvCxnSpPr>
        <p:spPr>
          <a:xfrm>
            <a:off x="2403" y="532496"/>
            <a:ext cx="9906000" cy="0"/>
          </a:xfrm>
          <a:prstGeom prst="straightConnector1">
            <a:avLst/>
          </a:prstGeom>
          <a:noFill/>
          <a:ln w="57150" cap="flat" cmpd="sng">
            <a:solidFill>
              <a:srgbClr val="FFFF00"/>
            </a:solidFill>
            <a:prstDash val="solid"/>
            <a:miter lim="800000"/>
            <a:headEnd type="none" w="sm" len="sm"/>
            <a:tailEnd type="none" w="sm" len="sm"/>
          </a:ln>
        </p:spPr>
      </p:cxnSp>
      <p:cxnSp>
        <p:nvCxnSpPr>
          <p:cNvPr id="1117" name="Google Shape;101;p1"/>
          <p:cNvCxnSpPr/>
          <p:nvPr/>
        </p:nvCxnSpPr>
        <p:spPr>
          <a:xfrm>
            <a:off x="0" y="591804"/>
            <a:ext cx="9906000" cy="0"/>
          </a:xfrm>
          <a:prstGeom prst="straightConnector1">
            <a:avLst/>
          </a:prstGeom>
          <a:noFill/>
          <a:ln w="63500" cap="flat" cmpd="sng">
            <a:solidFill>
              <a:schemeClr val="accent2">
                <a:lumMod val="60000"/>
                <a:lumOff val="40000"/>
              </a:schemeClr>
            </a:solidFill>
            <a:prstDash val="solid"/>
            <a:miter lim="800000"/>
            <a:headEnd type="none" w="sm" len="sm"/>
            <a:tailEnd type="none" w="sm" len="sm"/>
          </a:ln>
        </p:spPr>
      </p:cxnSp>
      <p:cxnSp>
        <p:nvCxnSpPr>
          <p:cNvPr id="1118" name="Google Shape;102;p1"/>
          <p:cNvCxnSpPr/>
          <p:nvPr/>
        </p:nvCxnSpPr>
        <p:spPr>
          <a:xfrm>
            <a:off x="2403" y="642961"/>
            <a:ext cx="9906000" cy="0"/>
          </a:xfrm>
          <a:prstGeom prst="straightConnector1">
            <a:avLst/>
          </a:prstGeom>
          <a:noFill/>
          <a:ln w="60325" cap="flat" cmpd="sng">
            <a:solidFill>
              <a:srgbClr val="FF6600"/>
            </a:solidFill>
            <a:prstDash val="solid"/>
            <a:miter lim="800000"/>
            <a:headEnd type="none" w="sm" len="sm"/>
            <a:tailEnd type="none" w="sm" len="sm"/>
          </a:ln>
        </p:spPr>
      </p:cxnSp>
      <p:grpSp>
        <p:nvGrpSpPr>
          <p:cNvPr id="52" name="グループ化 51">
            <a:extLst>
              <a:ext uri="{FF2B5EF4-FFF2-40B4-BE49-F238E27FC236}">
                <a16:creationId xmlns:a16="http://schemas.microsoft.com/office/drawing/2014/main" id="{E6B2C34A-1772-4A55-AD4C-124311FE50CC}"/>
              </a:ext>
            </a:extLst>
          </p:cNvPr>
          <p:cNvGrpSpPr/>
          <p:nvPr/>
        </p:nvGrpSpPr>
        <p:grpSpPr>
          <a:xfrm>
            <a:off x="47291" y="753426"/>
            <a:ext cx="9806609" cy="6056421"/>
            <a:chOff x="47291" y="2890286"/>
            <a:chExt cx="9806609" cy="2311191"/>
          </a:xfrm>
        </p:grpSpPr>
        <p:sp>
          <p:nvSpPr>
            <p:cNvPr id="53" name="Google Shape;105;p1">
              <a:extLst>
                <a:ext uri="{FF2B5EF4-FFF2-40B4-BE49-F238E27FC236}">
                  <a16:creationId xmlns:a16="http://schemas.microsoft.com/office/drawing/2014/main" id="{C1D4E43B-6671-458D-8DE4-D14D5A02BB77}"/>
                </a:ext>
              </a:extLst>
            </p:cNvPr>
            <p:cNvSpPr txBox="1"/>
            <p:nvPr/>
          </p:nvSpPr>
          <p:spPr>
            <a:xfrm>
              <a:off x="47291" y="3027573"/>
              <a:ext cx="9806609" cy="2173904"/>
            </a:xfrm>
            <a:prstGeom prst="rect">
              <a:avLst/>
            </a:prstGeom>
            <a:solidFill>
              <a:schemeClr val="lt1"/>
            </a:solidFill>
            <a:ln w="28575" cap="flat" cmpd="sng">
              <a:solidFill>
                <a:srgbClr val="002060"/>
              </a:solidFill>
              <a:prstDash val="solid"/>
              <a:round/>
              <a:headEnd type="none" w="sm" len="sm"/>
              <a:tailEnd type="none" w="sm" len="sm"/>
            </a:ln>
          </p:spPr>
          <p:txBody>
            <a:bodyPr spcFirstLastPara="1" wrap="square" lIns="91425" tIns="45700" rIns="91425" bIns="45700" anchor="t" anchorCtr="0">
              <a:noAutofit/>
            </a:bodyPr>
            <a:lstStyle/>
            <a:p>
              <a:endParaRPr lang="en-US" altLang="ja-JP" sz="1200" b="1" dirty="0">
                <a:solidFill>
                  <a:schemeClr val="dk1"/>
                </a:solidFill>
                <a:latin typeface="Yu Gothic UI Semilight" panose="020B0400000000000000" pitchFamily="50" charset="-128"/>
                <a:ea typeface="Yu Gothic UI Semilight" panose="020B0400000000000000" pitchFamily="50" charset="-128"/>
                <a:cs typeface="Meiryo"/>
                <a:sym typeface="Meiryo"/>
              </a:endParaRPr>
            </a:p>
          </p:txBody>
        </p:sp>
        <p:sp>
          <p:nvSpPr>
            <p:cNvPr id="54" name="Google Shape;104;p1">
              <a:extLst>
                <a:ext uri="{FF2B5EF4-FFF2-40B4-BE49-F238E27FC236}">
                  <a16:creationId xmlns:a16="http://schemas.microsoft.com/office/drawing/2014/main" id="{B122274A-B2E2-44CF-8EE9-1E975C9AB1F4}"/>
                </a:ext>
              </a:extLst>
            </p:cNvPr>
            <p:cNvSpPr/>
            <p:nvPr/>
          </p:nvSpPr>
          <p:spPr>
            <a:xfrm>
              <a:off x="47291" y="2890286"/>
              <a:ext cx="9806609" cy="137286"/>
            </a:xfrm>
            <a:prstGeom prst="rect">
              <a:avLst/>
            </a:prstGeom>
            <a:solidFill>
              <a:schemeClr val="accent5">
                <a:lumMod val="20000"/>
                <a:lumOff val="80000"/>
              </a:schemeClr>
            </a:solidFill>
            <a:ln w="2857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600" b="1" dirty="0">
                  <a:solidFill>
                    <a:schemeClr val="tx1"/>
                  </a:solidFill>
                  <a:latin typeface="Yu Gothic UI Semilight" panose="020B0400000000000000" pitchFamily="50" charset="-128"/>
                  <a:ea typeface="Yu Gothic UI Semilight" panose="020B0400000000000000" pitchFamily="50" charset="-128"/>
                  <a:cs typeface="Meiryo"/>
                  <a:sym typeface="Meiryo"/>
                </a:rPr>
                <a:t>今後の地域のブランド化を推進する体制構築に向けて、提案する支援の内容</a:t>
              </a:r>
              <a:endParaRPr lang="ja-JP" altLang="en-US" sz="1200" b="1"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pSp>
      <p:sp>
        <p:nvSpPr>
          <p:cNvPr id="13" name="Google Shape;92;p1">
            <a:extLst>
              <a:ext uri="{FF2B5EF4-FFF2-40B4-BE49-F238E27FC236}">
                <a16:creationId xmlns:a16="http://schemas.microsoft.com/office/drawing/2014/main" id="{B45A4D12-0C4F-41CE-9263-A1F969464777}"/>
              </a:ext>
            </a:extLst>
          </p:cNvPr>
          <p:cNvSpPr txBox="1">
            <a:spLocks/>
          </p:cNvSpPr>
          <p:nvPr/>
        </p:nvSpPr>
        <p:spPr>
          <a:xfrm>
            <a:off x="8808475" y="-54218"/>
            <a:ext cx="1097525"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（様式７）</a:t>
            </a:r>
          </a:p>
        </p:txBody>
      </p:sp>
      <p:sp>
        <p:nvSpPr>
          <p:cNvPr id="14" name="Google Shape;92;p1">
            <a:extLst>
              <a:ext uri="{FF2B5EF4-FFF2-40B4-BE49-F238E27FC236}">
                <a16:creationId xmlns:a16="http://schemas.microsoft.com/office/drawing/2014/main" id="{EB5AE522-848B-46B8-A885-567F46B73421}"/>
              </a:ext>
            </a:extLst>
          </p:cNvPr>
          <p:cNvSpPr txBox="1">
            <a:spLocks/>
          </p:cNvSpPr>
          <p:nvPr/>
        </p:nvSpPr>
        <p:spPr>
          <a:xfrm>
            <a:off x="182512" y="60322"/>
            <a:ext cx="6947058"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ローカルイノベーション・アカデミーの開催及び地域づくり等支援業務　企画提案書</a:t>
            </a:r>
          </a:p>
        </p:txBody>
      </p:sp>
      <p:sp>
        <p:nvSpPr>
          <p:cNvPr id="2" name="Google Shape;104;p1">
            <a:extLst>
              <a:ext uri="{FF2B5EF4-FFF2-40B4-BE49-F238E27FC236}">
                <a16:creationId xmlns:a16="http://schemas.microsoft.com/office/drawing/2014/main" id="{AA52CF37-9A1B-35B2-A5FE-F53DDB819335}"/>
              </a:ext>
            </a:extLst>
          </p:cNvPr>
          <p:cNvSpPr/>
          <p:nvPr/>
        </p:nvSpPr>
        <p:spPr>
          <a:xfrm>
            <a:off x="56890" y="1166728"/>
            <a:ext cx="9528509" cy="397298"/>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今後 地域団体等を立ち上げていくことを踏まえた、地域との関係構築に向けた考え方</a:t>
            </a:r>
          </a:p>
        </p:txBody>
      </p:sp>
      <p:sp>
        <p:nvSpPr>
          <p:cNvPr id="6" name="Google Shape;104;p1">
            <a:extLst>
              <a:ext uri="{FF2B5EF4-FFF2-40B4-BE49-F238E27FC236}">
                <a16:creationId xmlns:a16="http://schemas.microsoft.com/office/drawing/2014/main" id="{2C600A91-CC6F-106F-5E56-3D3373FE06FD}"/>
              </a:ext>
            </a:extLst>
          </p:cNvPr>
          <p:cNvSpPr/>
          <p:nvPr/>
        </p:nvSpPr>
        <p:spPr>
          <a:xfrm>
            <a:off x="56890" y="4125828"/>
            <a:ext cx="9528509" cy="397298"/>
          </a:xfrm>
          <a:prstGeom prst="rect">
            <a:avLst/>
          </a:prstGeom>
          <a:noFill/>
          <a:ln w="28575" cap="flat" cmpd="sng">
            <a:noFill/>
            <a:prstDash val="solid"/>
            <a:round/>
            <a:headEnd type="none" w="sm" len="sm"/>
            <a:tailEnd type="none" w="sm" len="sm"/>
          </a:ln>
        </p:spPr>
        <p:txBody>
          <a:bodyPr spcFirstLastPara="1" wrap="square" lIns="91425" tIns="45700" rIns="91425" bIns="45700" anchor="ctr" anchorCtr="0">
            <a:noAutofit/>
          </a:bodyPr>
          <a:lstStyle/>
          <a:p>
            <a:pPr lvl="0"/>
            <a:r>
              <a:rPr lang="ja-JP" altLang="en-US" sz="1800" dirty="0">
                <a:solidFill>
                  <a:schemeClr val="tx1"/>
                </a:solidFill>
                <a:latin typeface="Yu Gothic UI Semilight" panose="020B0400000000000000" pitchFamily="50" charset="-128"/>
                <a:ea typeface="Yu Gothic UI Semilight" panose="020B0400000000000000" pitchFamily="50" charset="-128"/>
                <a:cs typeface="Meiryo"/>
                <a:sym typeface="Meiryo"/>
              </a:rPr>
              <a:t>● 今後 地域が主体となり、自走できる地域づくりに向け、必要と考えられる支援策等のアイディア</a:t>
            </a:r>
          </a:p>
        </p:txBody>
      </p:sp>
      <p:sp>
        <p:nvSpPr>
          <p:cNvPr id="5" name="Google Shape;20;p5">
            <a:extLst>
              <a:ext uri="{FF2B5EF4-FFF2-40B4-BE49-F238E27FC236}">
                <a16:creationId xmlns:a16="http://schemas.microsoft.com/office/drawing/2014/main" id="{3D6C07F3-9BFE-499A-4944-2182FC58C942}"/>
              </a:ext>
            </a:extLst>
          </p:cNvPr>
          <p:cNvSpPr txBox="1">
            <a:spLocks noGrp="1"/>
          </p:cNvSpPr>
          <p:nvPr>
            <p:ph type="sldNum" idx="12"/>
          </p:nvPr>
        </p:nvSpPr>
        <p:spPr>
          <a:xfrm>
            <a:off x="7625050" y="6416144"/>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ltLang="ja-JP" sz="1400"/>
              <a:t>7</a:t>
            </a:fld>
            <a:endParaRPr sz="1400" dirty="0"/>
          </a:p>
        </p:txBody>
      </p:sp>
    </p:spTree>
    <p:extLst>
      <p:ext uri="{BB962C8B-B14F-4D97-AF65-F5344CB8AC3E}">
        <p14:creationId xmlns:p14="http://schemas.microsoft.com/office/powerpoint/2010/main" val="3534807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16" name="Google Shape;100;p1"/>
          <p:cNvCxnSpPr/>
          <p:nvPr/>
        </p:nvCxnSpPr>
        <p:spPr>
          <a:xfrm>
            <a:off x="2403" y="532496"/>
            <a:ext cx="9906000" cy="0"/>
          </a:xfrm>
          <a:prstGeom prst="straightConnector1">
            <a:avLst/>
          </a:prstGeom>
          <a:noFill/>
          <a:ln w="57150" cap="flat" cmpd="sng">
            <a:solidFill>
              <a:srgbClr val="FFFF00"/>
            </a:solidFill>
            <a:prstDash val="solid"/>
            <a:miter lim="800000"/>
            <a:headEnd type="none" w="sm" len="sm"/>
            <a:tailEnd type="none" w="sm" len="sm"/>
          </a:ln>
        </p:spPr>
      </p:cxnSp>
      <p:cxnSp>
        <p:nvCxnSpPr>
          <p:cNvPr id="1117" name="Google Shape;101;p1"/>
          <p:cNvCxnSpPr/>
          <p:nvPr/>
        </p:nvCxnSpPr>
        <p:spPr>
          <a:xfrm>
            <a:off x="0" y="591804"/>
            <a:ext cx="9906000" cy="0"/>
          </a:xfrm>
          <a:prstGeom prst="straightConnector1">
            <a:avLst/>
          </a:prstGeom>
          <a:noFill/>
          <a:ln w="63500" cap="flat" cmpd="sng">
            <a:solidFill>
              <a:schemeClr val="accent2">
                <a:lumMod val="60000"/>
                <a:lumOff val="40000"/>
              </a:schemeClr>
            </a:solidFill>
            <a:prstDash val="solid"/>
            <a:miter lim="800000"/>
            <a:headEnd type="none" w="sm" len="sm"/>
            <a:tailEnd type="none" w="sm" len="sm"/>
          </a:ln>
        </p:spPr>
      </p:cxnSp>
      <p:cxnSp>
        <p:nvCxnSpPr>
          <p:cNvPr id="1118" name="Google Shape;102;p1"/>
          <p:cNvCxnSpPr/>
          <p:nvPr/>
        </p:nvCxnSpPr>
        <p:spPr>
          <a:xfrm>
            <a:off x="2403" y="642961"/>
            <a:ext cx="9906000" cy="0"/>
          </a:xfrm>
          <a:prstGeom prst="straightConnector1">
            <a:avLst/>
          </a:prstGeom>
          <a:noFill/>
          <a:ln w="60325" cap="flat" cmpd="sng">
            <a:solidFill>
              <a:srgbClr val="FF6600"/>
            </a:solidFill>
            <a:prstDash val="solid"/>
            <a:miter lim="800000"/>
            <a:headEnd type="none" w="sm" len="sm"/>
            <a:tailEnd type="none" w="sm" len="sm"/>
          </a:ln>
        </p:spPr>
      </p:cxnSp>
      <p:grpSp>
        <p:nvGrpSpPr>
          <p:cNvPr id="52" name="グループ化 51">
            <a:extLst>
              <a:ext uri="{FF2B5EF4-FFF2-40B4-BE49-F238E27FC236}">
                <a16:creationId xmlns:a16="http://schemas.microsoft.com/office/drawing/2014/main" id="{E6B2C34A-1772-4A55-AD4C-124311FE50CC}"/>
              </a:ext>
            </a:extLst>
          </p:cNvPr>
          <p:cNvGrpSpPr/>
          <p:nvPr/>
        </p:nvGrpSpPr>
        <p:grpSpPr>
          <a:xfrm>
            <a:off x="47291" y="753426"/>
            <a:ext cx="9806609" cy="6056421"/>
            <a:chOff x="47291" y="2890286"/>
            <a:chExt cx="9806609" cy="2311191"/>
          </a:xfrm>
        </p:grpSpPr>
        <p:sp>
          <p:nvSpPr>
            <p:cNvPr id="53" name="Google Shape;105;p1">
              <a:extLst>
                <a:ext uri="{FF2B5EF4-FFF2-40B4-BE49-F238E27FC236}">
                  <a16:creationId xmlns:a16="http://schemas.microsoft.com/office/drawing/2014/main" id="{C1D4E43B-6671-458D-8DE4-D14D5A02BB77}"/>
                </a:ext>
              </a:extLst>
            </p:cNvPr>
            <p:cNvSpPr txBox="1"/>
            <p:nvPr/>
          </p:nvSpPr>
          <p:spPr>
            <a:xfrm>
              <a:off x="47291" y="3027573"/>
              <a:ext cx="9806609" cy="2173904"/>
            </a:xfrm>
            <a:prstGeom prst="rect">
              <a:avLst/>
            </a:prstGeom>
            <a:solidFill>
              <a:schemeClr val="lt1"/>
            </a:solidFill>
            <a:ln w="28575" cap="flat" cmpd="sng">
              <a:solidFill>
                <a:srgbClr val="002060"/>
              </a:solidFill>
              <a:prstDash val="solid"/>
              <a:round/>
              <a:headEnd type="none" w="sm" len="sm"/>
              <a:tailEnd type="none" w="sm" len="sm"/>
            </a:ln>
          </p:spPr>
          <p:txBody>
            <a:bodyPr spcFirstLastPara="1" wrap="square" lIns="91425" tIns="45700" rIns="91425" bIns="45700" anchor="t" anchorCtr="0">
              <a:noAutofit/>
            </a:bodyPr>
            <a:lstStyle/>
            <a:p>
              <a:endParaRPr lang="en-US" altLang="ja-JP" sz="1200" b="1" dirty="0">
                <a:solidFill>
                  <a:schemeClr val="dk1"/>
                </a:solidFill>
                <a:latin typeface="Yu Gothic UI Semilight" panose="020B0400000000000000" pitchFamily="50" charset="-128"/>
                <a:ea typeface="Yu Gothic UI Semilight" panose="020B0400000000000000" pitchFamily="50" charset="-128"/>
                <a:cs typeface="Meiryo"/>
                <a:sym typeface="Meiryo"/>
              </a:endParaRPr>
            </a:p>
          </p:txBody>
        </p:sp>
        <p:sp>
          <p:nvSpPr>
            <p:cNvPr id="54" name="Google Shape;104;p1">
              <a:extLst>
                <a:ext uri="{FF2B5EF4-FFF2-40B4-BE49-F238E27FC236}">
                  <a16:creationId xmlns:a16="http://schemas.microsoft.com/office/drawing/2014/main" id="{B122274A-B2E2-44CF-8EE9-1E975C9AB1F4}"/>
                </a:ext>
              </a:extLst>
            </p:cNvPr>
            <p:cNvSpPr/>
            <p:nvPr/>
          </p:nvSpPr>
          <p:spPr>
            <a:xfrm>
              <a:off x="47291" y="2890286"/>
              <a:ext cx="9806609" cy="137286"/>
            </a:xfrm>
            <a:prstGeom prst="rect">
              <a:avLst/>
            </a:prstGeom>
            <a:solidFill>
              <a:schemeClr val="accent5">
                <a:lumMod val="20000"/>
                <a:lumOff val="80000"/>
              </a:schemeClr>
            </a:solidFill>
            <a:ln w="28575" cap="flat" cmpd="sng">
              <a:solidFill>
                <a:srgbClr val="002060"/>
              </a:solidFill>
              <a:prstDash val="solid"/>
              <a:round/>
              <a:headEnd type="none" w="sm" len="sm"/>
              <a:tailEnd type="none" w="sm" len="sm"/>
            </a:ln>
          </p:spPr>
          <p:txBody>
            <a:bodyPr spcFirstLastPara="1" wrap="square" lIns="91425" tIns="45700" rIns="91425" bIns="45700" anchor="ctr" anchorCtr="0">
              <a:noAutofit/>
            </a:bodyPr>
            <a:lstStyle/>
            <a:p>
              <a:pPr lvl="0"/>
              <a:r>
                <a:rPr lang="ja-JP" altLang="en-US" sz="1600" b="1" dirty="0">
                  <a:solidFill>
                    <a:schemeClr val="tx1"/>
                  </a:solidFill>
                  <a:latin typeface="Yu Gothic UI Semilight" panose="020B0400000000000000" pitchFamily="50" charset="-128"/>
                  <a:ea typeface="Yu Gothic UI Semilight" panose="020B0400000000000000" pitchFamily="50" charset="-128"/>
                  <a:cs typeface="Meiryo"/>
                  <a:sym typeface="Meiryo"/>
                </a:rPr>
                <a:t>その他（本事業による地域づくりの推進に向けた新たな視点・アイディア・思い などあれば）</a:t>
              </a:r>
              <a:endParaRPr lang="ja-JP" altLang="en-US" sz="1200" b="1" dirty="0">
                <a:solidFill>
                  <a:schemeClr val="tx1"/>
                </a:solidFill>
                <a:latin typeface="Yu Gothic UI Semilight" panose="020B0400000000000000" pitchFamily="50" charset="-128"/>
                <a:ea typeface="Yu Gothic UI Semilight" panose="020B0400000000000000" pitchFamily="50" charset="-128"/>
                <a:cs typeface="Meiryo"/>
                <a:sym typeface="Meiryo"/>
              </a:endParaRPr>
            </a:p>
          </p:txBody>
        </p:sp>
      </p:grpSp>
      <p:sp>
        <p:nvSpPr>
          <p:cNvPr id="13" name="Google Shape;92;p1">
            <a:extLst>
              <a:ext uri="{FF2B5EF4-FFF2-40B4-BE49-F238E27FC236}">
                <a16:creationId xmlns:a16="http://schemas.microsoft.com/office/drawing/2014/main" id="{B45A4D12-0C4F-41CE-9263-A1F969464777}"/>
              </a:ext>
            </a:extLst>
          </p:cNvPr>
          <p:cNvSpPr txBox="1">
            <a:spLocks/>
          </p:cNvSpPr>
          <p:nvPr/>
        </p:nvSpPr>
        <p:spPr>
          <a:xfrm>
            <a:off x="8808475" y="-54218"/>
            <a:ext cx="1097525"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（様式７）</a:t>
            </a:r>
          </a:p>
        </p:txBody>
      </p:sp>
      <p:sp>
        <p:nvSpPr>
          <p:cNvPr id="14" name="Google Shape;92;p1">
            <a:extLst>
              <a:ext uri="{FF2B5EF4-FFF2-40B4-BE49-F238E27FC236}">
                <a16:creationId xmlns:a16="http://schemas.microsoft.com/office/drawing/2014/main" id="{EB5AE522-848B-46B8-A885-567F46B73421}"/>
              </a:ext>
            </a:extLst>
          </p:cNvPr>
          <p:cNvSpPr txBox="1">
            <a:spLocks/>
          </p:cNvSpPr>
          <p:nvPr/>
        </p:nvSpPr>
        <p:spPr>
          <a:xfrm>
            <a:off x="182512" y="60322"/>
            <a:ext cx="6947058" cy="4762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Arial"/>
              <a:buNone/>
              <a:defRPr sz="3575"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SzPts val="1900"/>
            </a:pPr>
            <a:r>
              <a:rPr lang="ja-JP" altLang="en-US" sz="1400" b="1" dirty="0">
                <a:latin typeface="Yu Gothic UI Semilight" panose="020B0400000000000000" pitchFamily="50" charset="-128"/>
                <a:ea typeface="Yu Gothic UI Semilight" panose="020B0400000000000000" pitchFamily="50" charset="-128"/>
                <a:cs typeface="Meiryo"/>
                <a:sym typeface="Meiryo"/>
              </a:rPr>
              <a:t>ローカルイノベーション・アカデミーの開催及び地域づくり等支援業務　企画提案書</a:t>
            </a:r>
          </a:p>
        </p:txBody>
      </p:sp>
      <p:sp>
        <p:nvSpPr>
          <p:cNvPr id="3" name="Google Shape;20;p5">
            <a:extLst>
              <a:ext uri="{FF2B5EF4-FFF2-40B4-BE49-F238E27FC236}">
                <a16:creationId xmlns:a16="http://schemas.microsoft.com/office/drawing/2014/main" id="{DF1CFBB6-721F-9E88-D750-00D1C5056FE2}"/>
              </a:ext>
            </a:extLst>
          </p:cNvPr>
          <p:cNvSpPr txBox="1">
            <a:spLocks noGrp="1"/>
          </p:cNvSpPr>
          <p:nvPr>
            <p:ph type="sldNum" idx="12"/>
          </p:nvPr>
        </p:nvSpPr>
        <p:spPr>
          <a:xfrm>
            <a:off x="7625050" y="6416144"/>
            <a:ext cx="222885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US" altLang="ja-JP" sz="1400"/>
              <a:t>8</a:t>
            </a:fld>
            <a:endParaRPr sz="1400" dirty="0"/>
          </a:p>
        </p:txBody>
      </p:sp>
    </p:spTree>
    <p:extLst>
      <p:ext uri="{BB962C8B-B14F-4D97-AF65-F5344CB8AC3E}">
        <p14:creationId xmlns:p14="http://schemas.microsoft.com/office/powerpoint/2010/main" val="616064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F819C7E4-B29B-47D2-A72F-693F8A614994}"/>
              </a:ext>
            </a:extLst>
          </p:cNvPr>
          <p:cNvSpPr>
            <a:spLocks noGrp="1"/>
          </p:cNvSpPr>
          <p:nvPr>
            <p:ph type="body" idx="1"/>
          </p:nvPr>
        </p:nvSpPr>
        <p:spPr>
          <a:xfrm>
            <a:off x="185835" y="310219"/>
            <a:ext cx="9288365" cy="6237562"/>
          </a:xfrm>
        </p:spPr>
        <p:txBody>
          <a:bodyPr>
            <a:normAutofit/>
          </a:bodyPr>
          <a:lstStyle/>
          <a:p>
            <a:pPr marL="360000">
              <a:lnSpc>
                <a:spcPct val="100000"/>
              </a:lnSpc>
              <a:spcBef>
                <a:spcPts val="1200"/>
              </a:spcBef>
            </a:pPr>
            <a:r>
              <a:rPr kumimoji="1" lang="en-US" altLang="ja-JP" sz="2000" dirty="0">
                <a:solidFill>
                  <a:schemeClr val="tx1"/>
                </a:solidFill>
              </a:rPr>
              <a:t>【</a:t>
            </a:r>
            <a:r>
              <a:rPr kumimoji="1" lang="ja-JP" altLang="en-US" sz="2000" dirty="0">
                <a:solidFill>
                  <a:schemeClr val="tx1"/>
                </a:solidFill>
              </a:rPr>
              <a:t>注意事項</a:t>
            </a:r>
            <a:r>
              <a:rPr kumimoji="1" lang="en-US" altLang="ja-JP" sz="2000" dirty="0">
                <a:solidFill>
                  <a:schemeClr val="tx1"/>
                </a:solidFill>
              </a:rPr>
              <a:t>】</a:t>
            </a:r>
          </a:p>
          <a:p>
            <a:pPr marL="360000">
              <a:lnSpc>
                <a:spcPct val="100000"/>
              </a:lnSpc>
              <a:spcBef>
                <a:spcPts val="1200"/>
              </a:spcBef>
            </a:pPr>
            <a:r>
              <a:rPr kumimoji="1" lang="ja-JP" altLang="en-US" sz="2800" dirty="0">
                <a:solidFill>
                  <a:schemeClr val="tx1"/>
                </a:solidFill>
                <a:latin typeface="BIZ UDゴシック" panose="020B0400000000000000" pitchFamily="49" charset="-128"/>
                <a:ea typeface="BIZ UDゴシック" panose="020B0400000000000000" pitchFamily="49" charset="-128"/>
              </a:rPr>
              <a:t>・企画提案書の様式については、書きやすいように適宜変更を行ってください。</a:t>
            </a:r>
            <a:endParaRPr kumimoji="1" lang="en-US" altLang="ja-JP" sz="2800" dirty="0">
              <a:solidFill>
                <a:schemeClr val="tx1"/>
              </a:solidFill>
              <a:latin typeface="BIZ UDゴシック" panose="020B0400000000000000" pitchFamily="49" charset="-128"/>
              <a:ea typeface="BIZ UDゴシック" panose="020B0400000000000000" pitchFamily="49" charset="-128"/>
            </a:endParaRPr>
          </a:p>
          <a:p>
            <a:pPr marL="360000">
              <a:lnSpc>
                <a:spcPct val="100000"/>
              </a:lnSpc>
              <a:spcBef>
                <a:spcPts val="1200"/>
              </a:spcBef>
            </a:pPr>
            <a:r>
              <a:rPr kumimoji="1" lang="ja-JP" altLang="en-US" sz="2800" dirty="0">
                <a:solidFill>
                  <a:schemeClr val="tx1"/>
                </a:solidFill>
                <a:latin typeface="BIZ UDゴシック" panose="020B0400000000000000" pitchFamily="49" charset="-128"/>
                <a:ea typeface="BIZ UDゴシック" panose="020B0400000000000000" pitchFamily="49" charset="-128"/>
              </a:rPr>
              <a:t>・記載方法は、文章、写真、図形、グラフ 等、わかりやすい説明になるよう工夫して記載してください。</a:t>
            </a:r>
            <a:endParaRPr kumimoji="1" lang="en-US" altLang="ja-JP" sz="2800" dirty="0">
              <a:solidFill>
                <a:schemeClr val="tx1"/>
              </a:solidFill>
              <a:latin typeface="BIZ UDゴシック" panose="020B0400000000000000" pitchFamily="49" charset="-128"/>
              <a:ea typeface="BIZ UDゴシック" panose="020B0400000000000000" pitchFamily="49" charset="-128"/>
            </a:endParaRPr>
          </a:p>
          <a:p>
            <a:pPr marL="360000">
              <a:lnSpc>
                <a:spcPct val="100000"/>
              </a:lnSpc>
              <a:spcBef>
                <a:spcPts val="1200"/>
              </a:spcBef>
            </a:pPr>
            <a:r>
              <a:rPr kumimoji="1" lang="ja-JP" altLang="en-US" sz="2800" dirty="0">
                <a:solidFill>
                  <a:schemeClr val="tx1"/>
                </a:solidFill>
                <a:latin typeface="BIZ UDゴシック" panose="020B0400000000000000" pitchFamily="49" charset="-128"/>
                <a:ea typeface="BIZ UDゴシック" panose="020B0400000000000000" pitchFamily="49" charset="-128"/>
              </a:rPr>
              <a:t>・企画提案書の総ページ数は、１０ページ（スライド１０枚）を限度とします。</a:t>
            </a:r>
            <a:r>
              <a:rPr kumimoji="1" lang="en-US" altLang="ja-JP" sz="2800" dirty="0">
                <a:solidFill>
                  <a:schemeClr val="tx1"/>
                </a:solidFill>
                <a:latin typeface="BIZ UDゴシック" panose="020B0400000000000000" pitchFamily="49" charset="-128"/>
                <a:ea typeface="BIZ UDゴシック" panose="020B0400000000000000" pitchFamily="49" charset="-128"/>
              </a:rPr>
              <a:t>※</a:t>
            </a:r>
            <a:r>
              <a:rPr kumimoji="1" lang="ja-JP" altLang="en-US" sz="2800" dirty="0">
                <a:solidFill>
                  <a:schemeClr val="tx1"/>
                </a:solidFill>
                <a:latin typeface="BIZ UDゴシック" panose="020B0400000000000000" pitchFamily="49" charset="-128"/>
                <a:ea typeface="BIZ UDゴシック" panose="020B0400000000000000" pitchFamily="49" charset="-128"/>
              </a:rPr>
              <a:t>表紙・見積書を除く</a:t>
            </a:r>
            <a:endParaRPr kumimoji="1" lang="en-US" altLang="ja-JP" sz="2800" dirty="0">
              <a:solidFill>
                <a:schemeClr val="tx1"/>
              </a:solidFill>
              <a:latin typeface="BIZ UDゴシック" panose="020B0400000000000000" pitchFamily="49" charset="-128"/>
              <a:ea typeface="BIZ UDゴシック" panose="020B0400000000000000" pitchFamily="49" charset="-128"/>
            </a:endParaRPr>
          </a:p>
          <a:p>
            <a:pPr marL="360000">
              <a:lnSpc>
                <a:spcPct val="100000"/>
              </a:lnSpc>
              <a:spcBef>
                <a:spcPts val="1200"/>
              </a:spcBef>
            </a:pPr>
            <a:r>
              <a:rPr kumimoji="1" lang="ja-JP" altLang="en-US" sz="2800" dirty="0">
                <a:solidFill>
                  <a:schemeClr val="tx1"/>
                </a:solidFill>
                <a:latin typeface="BIZ UDゴシック" panose="020B0400000000000000" pitchFamily="49" charset="-128"/>
                <a:ea typeface="BIZ UDゴシック" panose="020B0400000000000000" pitchFamily="49" charset="-128"/>
              </a:rPr>
              <a:t>・表紙をつける場合を含め、</a:t>
            </a:r>
            <a:r>
              <a:rPr kumimoji="1" lang="ja-JP" altLang="en-US" sz="2800" u="sng" dirty="0">
                <a:solidFill>
                  <a:schemeClr val="tx1"/>
                </a:solidFill>
                <a:latin typeface="BIZ UDゴシック" panose="020B0400000000000000" pitchFamily="49" charset="-128"/>
                <a:ea typeface="BIZ UDゴシック" panose="020B0400000000000000" pitchFamily="49" charset="-128"/>
              </a:rPr>
              <a:t>事業者名は表記しないでください。</a:t>
            </a:r>
            <a:endParaRPr kumimoji="1" lang="en-US" altLang="ja-JP" sz="2800" u="sng" dirty="0">
              <a:solidFill>
                <a:schemeClr val="tx1"/>
              </a:solidFill>
              <a:latin typeface="BIZ UDゴシック" panose="020B0400000000000000" pitchFamily="49" charset="-128"/>
              <a:ea typeface="BIZ UDゴシック" panose="020B0400000000000000" pitchFamily="49" charset="-128"/>
            </a:endParaRPr>
          </a:p>
          <a:p>
            <a:pPr marL="360000">
              <a:lnSpc>
                <a:spcPct val="100000"/>
              </a:lnSpc>
              <a:spcBef>
                <a:spcPts val="1200"/>
              </a:spcBef>
            </a:pPr>
            <a:r>
              <a:rPr kumimoji="1" lang="ja-JP" altLang="en-US" sz="2800" dirty="0">
                <a:solidFill>
                  <a:schemeClr val="tx1"/>
                </a:solidFill>
                <a:latin typeface="BIZ UDゴシック" panose="020B0400000000000000" pitchFamily="49" charset="-128"/>
                <a:ea typeface="BIZ UDゴシック" panose="020B0400000000000000" pitchFamily="49" charset="-128"/>
              </a:rPr>
              <a:t>・特に専門用語等を用いる場合は、できるだけ一般的な表現に置き換えるようお願いします。</a:t>
            </a:r>
            <a:endParaRPr kumimoji="1" lang="en-US" altLang="ja-JP" sz="2800" dirty="0">
              <a:solidFill>
                <a:schemeClr val="tx1"/>
              </a:solidFill>
              <a:latin typeface="BIZ UDゴシック" panose="020B0400000000000000" pitchFamily="49" charset="-128"/>
              <a:ea typeface="BIZ UDゴシック" panose="020B0400000000000000" pitchFamily="49" charset="-128"/>
            </a:endParaRPr>
          </a:p>
          <a:p>
            <a:pPr marL="360000">
              <a:lnSpc>
                <a:spcPct val="100000"/>
              </a:lnSpc>
              <a:spcBef>
                <a:spcPts val="1200"/>
              </a:spcBef>
            </a:pPr>
            <a:endParaRPr kumimoji="1" lang="en-US" altLang="ja-JP" sz="2800" dirty="0">
              <a:solidFill>
                <a:schemeClr val="tx1"/>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548300029"/>
      </p:ext>
    </p:extLst>
  </p:cSld>
  <p:clrMapOvr>
    <a:masterClrMapping/>
  </p:clrMapOvr>
</p:sld>
</file>

<file path=ppt/theme/theme1.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atMod val="130000"/>
              </a:schemeClr>
            </a:gs>
            <a:gs pos="100000">
              <a:schemeClr val="phClr">
                <a:tint val="5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atMod val="130000"/>
              </a:schemeClr>
            </a:gs>
            <a:gs pos="100000">
              <a:schemeClr val="phClr">
                <a:tint val="5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881</TotalTime>
  <Words>641</Words>
  <Application>Microsoft Office PowerPoint</Application>
  <PresentationFormat>A4 210 x 297 mm</PresentationFormat>
  <Paragraphs>59</Paragraphs>
  <Slides>9</Slides>
  <Notes>8</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9</vt:i4>
      </vt:variant>
    </vt:vector>
  </HeadingPairs>
  <TitlesOfParts>
    <vt:vector size="13" baseType="lpstr">
      <vt:lpstr>BIZ UDゴシック</vt:lpstr>
      <vt:lpstr>Yu Gothic UI Semilight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令和４年度 将来にわたって旅行者を惹きつける地域・日本の新たなレガシー形成事業　エントリーシート概要 【近畿運輸局　NO.○】　　　</dc:title>
  <cp:lastModifiedBy>和歌山市</cp:lastModifiedBy>
  <cp:revision>111</cp:revision>
  <dcterms:modified xsi:type="dcterms:W3CDTF">2026-10-15T03:40:33Z</dcterms:modified>
</cp:coreProperties>
</file>